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68" r:id="rId2"/>
    <p:sldMasterId id="2147483739" r:id="rId3"/>
    <p:sldMasterId id="2147483793" r:id="rId4"/>
  </p:sldMasterIdLst>
  <p:notesMasterIdLst>
    <p:notesMasterId r:id="rId27"/>
  </p:notesMasterIdLst>
  <p:handoutMasterIdLst>
    <p:handoutMasterId r:id="rId28"/>
  </p:handoutMasterIdLst>
  <p:sldIdLst>
    <p:sldId id="299" r:id="rId5"/>
    <p:sldId id="5187" r:id="rId6"/>
    <p:sldId id="5188" r:id="rId7"/>
    <p:sldId id="5189" r:id="rId8"/>
    <p:sldId id="5190" r:id="rId9"/>
    <p:sldId id="5191" r:id="rId10"/>
    <p:sldId id="5192" r:id="rId11"/>
    <p:sldId id="5193" r:id="rId12"/>
    <p:sldId id="5194" r:id="rId13"/>
    <p:sldId id="312" r:id="rId14"/>
    <p:sldId id="5195" r:id="rId15"/>
    <p:sldId id="5196" r:id="rId16"/>
    <p:sldId id="5197" r:id="rId17"/>
    <p:sldId id="5198" r:id="rId18"/>
    <p:sldId id="5199" r:id="rId19"/>
    <p:sldId id="5200" r:id="rId20"/>
    <p:sldId id="5201" r:id="rId21"/>
    <p:sldId id="5202" r:id="rId22"/>
    <p:sldId id="5203" r:id="rId23"/>
    <p:sldId id="5205" r:id="rId24"/>
    <p:sldId id="5213" r:id="rId25"/>
    <p:sldId id="5214" r:id="rId26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760" userDrawn="1">
          <p15:clr>
            <a:srgbClr val="A4A3A4"/>
          </p15:clr>
        </p15:guide>
        <p15:guide id="3" orient="horz" pos="2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  <p:cmAuthor id="3" name="Liliane Meijnen" initials="LM" lastIdx="19" clrIdx="2">
    <p:extLst>
      <p:ext uri="{19B8F6BF-5375-455C-9EA6-DF929625EA0E}">
        <p15:presenceInfo xmlns:p15="http://schemas.microsoft.com/office/powerpoint/2012/main" userId="Liliane Meij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C00"/>
    <a:srgbClr val="F5F5F5"/>
    <a:srgbClr val="53565A"/>
    <a:srgbClr val="007398"/>
    <a:srgbClr val="E6E6E6"/>
    <a:srgbClr val="2E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FEA419B-BCDB-4C27-8AB2-1E94C2BD932B}">
  <a:tblStyle styleId="{BFEA419B-BCDB-4C27-8AB2-1E94C2BD932B}" styleName="Elsevier light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12700" cmpd="sng">
              <a:solidFill>
                <a:srgbClr val="DCDCDD"/>
              </a:solidFill>
            </a:ln>
          </a:bottom>
          <a:insideH>
            <a:ln w="12700" cmpd="sng">
              <a:solidFill>
                <a:srgbClr val="DCDCDD"/>
              </a:solidFill>
            </a:ln>
          </a:insideH>
          <a:insideV>
            <a:ln w="0" cmpd="sng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127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12700" cmpd="sng">
              <a:solidFill>
                <a:srgbClr val="FF6C00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BFEA419B-BCDB-4C27-8AB2-1E94C2BD932C}" styleName="Elsevier dark">
    <a:wholeTbl>
      <a:tcTxStyle>
        <a:fontRef idx="minor">
          <a:prstClr val="white"/>
        </a:fontRef>
        <a:schemeClr val="lt1"/>
      </a:tcTxStyle>
      <a:tcStyle>
        <a:tcBdr>
          <a:left>
            <a:ln w="0" cmpd="sng">
              <a:solidFill>
                <a:srgbClr val="2E2E2E"/>
              </a:solidFill>
            </a:ln>
          </a:left>
          <a:right>
            <a:ln w="0" cmpd="sng">
              <a:solidFill>
                <a:srgbClr val="2E2E2E"/>
              </a:solidFill>
            </a:ln>
          </a:right>
          <a:top>
            <a:ln w="0" cmpd="sng">
              <a:solidFill>
                <a:srgbClr val="2E2E2E"/>
              </a:solidFill>
            </a:ln>
          </a:top>
          <a:bottom>
            <a:ln w="12700" cmpd="sng">
              <a:solidFill>
                <a:srgbClr val="DCDCDD"/>
              </a:solidFill>
            </a:ln>
          </a:bottom>
          <a:insideH>
            <a:ln w="12700" cmpd="sng">
              <a:solidFill>
                <a:srgbClr val="DCDCDD"/>
              </a:solidFill>
            </a:ln>
          </a:insideH>
          <a:insideV>
            <a:ln w="0" cmpd="sng">
              <a:solidFill>
                <a:schemeClr val="dk1"/>
              </a:solidFill>
            </a:ln>
          </a:insideV>
        </a:tcBdr>
        <a:fill>
          <a:solidFill>
            <a:srgbClr val="2E2E2E"/>
          </a:solidFill>
        </a:fill>
      </a:tcStyle>
    </a:wholeTbl>
    <a:band1H>
      <a:tcStyle>
        <a:tcBdr/>
        <a:fill>
          <a:solidFill>
            <a:srgbClr val="2E2E2E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53565A"/>
          </a:solidFill>
        </a:fill>
      </a:tcStyle>
    </a:band1V>
    <a:band2V>
      <a:tcStyle>
        <a:tcBdr/>
      </a:tcStyle>
    </a:band2V>
    <a:lastCol>
      <a:tcTxStyle b="on">
        <a:fontRef idx="minor">
          <a:prstClr val="white"/>
        </a:fontRef>
        <a:schemeClr val="lt1"/>
      </a:tcTxStyle>
      <a:tcStyle>
        <a:tcBdr/>
        <a:fill>
          <a:solidFill>
            <a:srgbClr val="3C3C3C"/>
          </a:solidFill>
        </a:fill>
      </a:tcStyle>
    </a:lastCol>
    <a:firstCol>
      <a:tcTxStyle b="on">
        <a:fontRef idx="minor">
          <a:prstClr val="white"/>
        </a:fontRef>
        <a:schemeClr val="lt1"/>
      </a:tcTxStyle>
      <a:tcStyle>
        <a:tcBdr/>
        <a:fill>
          <a:solidFill>
            <a:srgbClr val="3C3C3C"/>
          </a:solidFill>
        </a:fill>
      </a:tcStyle>
    </a:firstCol>
    <a:lastRow>
      <a:tcTxStyle b="on">
        <a:fontRef idx="minor">
          <a:prstClr val="white"/>
        </a:fontRef>
        <a:schemeClr val="lt1"/>
      </a:tcTxStyle>
      <a:tcStyle>
        <a:tcBdr>
          <a:top>
            <a:ln w="12700" cmpd="sng">
              <a:solidFill>
                <a:srgbClr val="2E2E2E"/>
              </a:solidFill>
            </a:ln>
          </a:top>
        </a:tcBdr>
        <a:fill>
          <a:solidFill>
            <a:srgbClr val="3C3C3C"/>
          </a:solidFill>
        </a:fill>
      </a:tcStyle>
    </a:lastRow>
    <a:firstRow>
      <a:tcTxStyle b="on">
        <a:fontRef idx="minor">
          <a:prstClr val="white"/>
        </a:fontRef>
        <a:schemeClr val="lt1"/>
      </a:tcTxStyle>
      <a:tcStyle>
        <a:tcBdr>
          <a:bottom>
            <a:ln w="12700" cmpd="sng">
              <a:solidFill>
                <a:srgbClr val="FF6C00"/>
              </a:solidFill>
            </a:ln>
          </a:bottom>
        </a:tcBdr>
        <a:fill>
          <a:solidFill>
            <a:srgbClr val="2E2E2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272"/>
  </p:normalViewPr>
  <p:slideViewPr>
    <p:cSldViewPr snapToGrid="0" showGuides="1">
      <p:cViewPr varScale="1">
        <p:scale>
          <a:sx n="85" d="100"/>
          <a:sy n="85" d="100"/>
        </p:scale>
        <p:origin x="906" y="78"/>
      </p:cViewPr>
      <p:guideLst>
        <p:guide pos="5760"/>
        <p:guide orient="horz" pos="2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15230"/>
    </p:cViewPr>
  </p:sorterViewPr>
  <p:notesViewPr>
    <p:cSldViewPr snapToGrid="0">
      <p:cViewPr varScale="1">
        <p:scale>
          <a:sx n="69" d="100"/>
          <a:sy n="69" d="100"/>
        </p:scale>
        <p:origin x="2851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dal, Sergio V. (ELS-RIO)" userId="5b9d859b-3213-4f6e-8670-f60881206326" providerId="ADAL" clId="{F8BBE834-170C-4E8D-907D-296D461564D3}"/>
    <pc:docChg chg="modSld">
      <pc:chgData name="Vidal, Sergio V. (ELS-RIO)" userId="5b9d859b-3213-4f6e-8670-f60881206326" providerId="ADAL" clId="{F8BBE834-170C-4E8D-907D-296D461564D3}" dt="2022-04-11T16:59:06.487" v="0" actId="729"/>
      <pc:docMkLst>
        <pc:docMk/>
      </pc:docMkLst>
      <pc:sldChg chg="mod modShow">
        <pc:chgData name="Vidal, Sergio V. (ELS-RIO)" userId="5b9d859b-3213-4f6e-8670-f60881206326" providerId="ADAL" clId="{F8BBE834-170C-4E8D-907D-296D461564D3}" dt="2022-04-11T16:59:06.487" v="0" actId="729"/>
        <pc:sldMkLst>
          <pc:docMk/>
          <pc:sldMk cId="2509789162" sldId="5188"/>
        </pc:sldMkLst>
      </pc:sldChg>
    </pc:docChg>
  </pc:docChgLst>
  <pc:docChgLst>
    <pc:chgData name="Vidal, Sergio V. (ELS-RIO)" userId="5b9d859b-3213-4f6e-8670-f60881206326" providerId="ADAL" clId="{7C86066F-AAEB-4E2B-8C77-15CCC4ED2E6F}"/>
    <pc:docChg chg="modSld">
      <pc:chgData name="Vidal, Sergio V. (ELS-RIO)" userId="5b9d859b-3213-4f6e-8670-f60881206326" providerId="ADAL" clId="{7C86066F-AAEB-4E2B-8C77-15CCC4ED2E6F}" dt="2022-02-01T18:38:47.434" v="8"/>
      <pc:docMkLst>
        <pc:docMk/>
      </pc:docMkLst>
      <pc:sldChg chg="modSp mod">
        <pc:chgData name="Vidal, Sergio V. (ELS-RIO)" userId="5b9d859b-3213-4f6e-8670-f60881206326" providerId="ADAL" clId="{7C86066F-AAEB-4E2B-8C77-15CCC4ED2E6F}" dt="2022-02-01T18:38:47.434" v="8"/>
        <pc:sldMkLst>
          <pc:docMk/>
          <pc:sldMk cId="1784399076" sldId="5189"/>
        </pc:sldMkLst>
        <pc:spChg chg="mod">
          <ac:chgData name="Vidal, Sergio V. (ELS-RIO)" userId="5b9d859b-3213-4f6e-8670-f60881206326" providerId="ADAL" clId="{7C86066F-AAEB-4E2B-8C77-15CCC4ED2E6F}" dt="2022-02-01T18:38:47.434" v="8"/>
          <ac:spMkLst>
            <pc:docMk/>
            <pc:sldMk cId="1784399076" sldId="5189"/>
            <ac:spMk id="17" creationId="{A8EF6D19-98E0-4F00-B9BF-A1E2F94087DC}"/>
          </ac:spMkLst>
        </pc:spChg>
      </pc:sldChg>
    </pc:docChg>
  </pc:docChgLst>
  <pc:docChgLst>
    <pc:chgData name="Santos, Samara (ELS-CON)" userId="19ef437e-c748-4d7a-92ef-d0a7b3eec261" providerId="ADAL" clId="{5E6C02DE-F664-4A9B-AED7-D3C692FC71E0}"/>
    <pc:docChg chg="custSel addSld delSld modSld">
      <pc:chgData name="Santos, Samara (ELS-CON)" userId="19ef437e-c748-4d7a-92ef-d0a7b3eec261" providerId="ADAL" clId="{5E6C02DE-F664-4A9B-AED7-D3C692FC71E0}" dt="2022-01-24T19:01:25.663" v="80" actId="1038"/>
      <pc:docMkLst>
        <pc:docMk/>
      </pc:docMkLst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338480776" sldId="264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74327891" sldId="265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192374097" sldId="266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838244899" sldId="267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802580650" sldId="268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548331366" sldId="271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4183755273" sldId="273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807475806" sldId="275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573015514" sldId="277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496443431" sldId="286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422606481" sldId="305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060890710" sldId="309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706952326" sldId="310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760769127" sldId="313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922061829" sldId="314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851163251" sldId="315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634466857" sldId="319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843266832" sldId="328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857004297" sldId="329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764177724" sldId="330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402942303" sldId="534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760571811" sldId="585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891853220" sldId="669"/>
        </pc:sldMkLst>
      </pc:sldChg>
      <pc:sldChg chg="add del">
        <pc:chgData name="Santos, Samara (ELS-CON)" userId="19ef437e-c748-4d7a-92ef-d0a7b3eec261" providerId="ADAL" clId="{5E6C02DE-F664-4A9B-AED7-D3C692FC71E0}" dt="2022-01-16T00:10:40.338" v="42" actId="47"/>
        <pc:sldMkLst>
          <pc:docMk/>
          <pc:sldMk cId="1166557944" sldId="776"/>
        </pc:sldMkLst>
      </pc:sldChg>
      <pc:sldChg chg="add del">
        <pc:chgData name="Santos, Samara (ELS-CON)" userId="19ef437e-c748-4d7a-92ef-d0a7b3eec261" providerId="ADAL" clId="{5E6C02DE-F664-4A9B-AED7-D3C692FC71E0}" dt="2022-01-16T00:11:11.527" v="44" actId="47"/>
        <pc:sldMkLst>
          <pc:docMk/>
          <pc:sldMk cId="3003239538" sldId="797"/>
        </pc:sldMkLst>
      </pc:sldChg>
      <pc:sldChg chg="add del">
        <pc:chgData name="Santos, Samara (ELS-CON)" userId="19ef437e-c748-4d7a-92ef-d0a7b3eec261" providerId="ADAL" clId="{5E6C02DE-F664-4A9B-AED7-D3C692FC71E0}" dt="2022-01-16T00:11:11.527" v="44" actId="47"/>
        <pc:sldMkLst>
          <pc:docMk/>
          <pc:sldMk cId="3767278773" sldId="830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654244111" sldId="1068"/>
        </pc:sldMkLst>
      </pc:sldChg>
      <pc:sldChg chg="del">
        <pc:chgData name="Santos, Samara (ELS-CON)" userId="19ef437e-c748-4d7a-92ef-d0a7b3eec261" providerId="ADAL" clId="{5E6C02DE-F664-4A9B-AED7-D3C692FC71E0}" dt="2022-01-15T22:35:02.706" v="0" actId="47"/>
        <pc:sldMkLst>
          <pc:docMk/>
          <pc:sldMk cId="1990372335" sldId="1327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020207616" sldId="4081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0248000" sldId="4342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908396148" sldId="4589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585838380" sldId="4768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7205781" sldId="4893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302167601" sldId="4988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589122981" sldId="4992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784323914" sldId="4996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478079720" sldId="4997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0371349" sldId="4998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392097950" sldId="5000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160384354" sldId="5001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170809379" sldId="5003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047625200" sldId="5011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292431262" sldId="5012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597615802" sldId="5030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277328211" sldId="5031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75814590" sldId="5032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020813132" sldId="5033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271292130" sldId="5034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937382626" sldId="5035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557880999" sldId="5039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634210096" sldId="5064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460301079" sldId="5073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981241987" sldId="5074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002431545" sldId="5075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513297892" sldId="5078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58430974" sldId="5080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199520559" sldId="5081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725419633" sldId="5083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409910023" sldId="5087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37747147" sldId="5090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816602098" sldId="5091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25835384" sldId="5098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710531723" sldId="5099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4260761928" sldId="5100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995437298" sldId="5103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4278107763" sldId="5104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256595233" sldId="5105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984936743" sldId="5106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866004072" sldId="5107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547464983" sldId="5108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283587341" sldId="5109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528242764" sldId="5110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338050980" sldId="5111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386703521" sldId="5112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484305905" sldId="5113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690630949" sldId="5114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639048870" sldId="5115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702059378" sldId="5116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960063721" sldId="5117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251412971" sldId="5118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524465094" sldId="5119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4178308848" sldId="5120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65403415" sldId="5121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4079593220" sldId="5122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697772000" sldId="5123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611425524" sldId="5124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596970090" sldId="5125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494176046" sldId="5126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659556916" sldId="5127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174152027" sldId="5128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994865234" sldId="5129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163154733" sldId="5130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842723150" sldId="5131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570285158" sldId="5132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225657136" sldId="5133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888775459" sldId="5135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577892612" sldId="5136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948134683" sldId="5137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180258097" sldId="5138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178125052" sldId="5139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51835039" sldId="5140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567882260" sldId="5142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855950291" sldId="5144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842390125" sldId="5145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886514585" sldId="5166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230483934" sldId="5167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683894262" sldId="5168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224456114" sldId="5170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4176320443" sldId="5171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434551724" sldId="5172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360507255" sldId="5174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643963467" sldId="5177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109203217" sldId="5178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4217011617" sldId="5179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2585343477" sldId="5180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771677122" sldId="5181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1222875492" sldId="5182"/>
        </pc:sldMkLst>
      </pc:sldChg>
      <pc:sldChg chg="del">
        <pc:chgData name="Santos, Samara (ELS-CON)" userId="19ef437e-c748-4d7a-92ef-d0a7b3eec261" providerId="ADAL" clId="{5E6C02DE-F664-4A9B-AED7-D3C692FC71E0}" dt="2022-01-16T00:11:26.476" v="45" actId="47"/>
        <pc:sldMkLst>
          <pc:docMk/>
          <pc:sldMk cId="3816423802" sldId="5183"/>
        </pc:sldMkLst>
      </pc:sldChg>
      <pc:sldChg chg="delSp mod">
        <pc:chgData name="Santos, Samara (ELS-CON)" userId="19ef437e-c748-4d7a-92ef-d0a7b3eec261" providerId="ADAL" clId="{5E6C02DE-F664-4A9B-AED7-D3C692FC71E0}" dt="2022-01-16T00:30:19.028" v="46" actId="478"/>
        <pc:sldMkLst>
          <pc:docMk/>
          <pc:sldMk cId="2669879247" sldId="5187"/>
        </pc:sldMkLst>
        <pc:picChg chg="del">
          <ac:chgData name="Santos, Samara (ELS-CON)" userId="19ef437e-c748-4d7a-92ef-d0a7b3eec261" providerId="ADAL" clId="{5E6C02DE-F664-4A9B-AED7-D3C692FC71E0}" dt="2022-01-16T00:30:19.028" v="46" actId="478"/>
          <ac:picMkLst>
            <pc:docMk/>
            <pc:sldMk cId="2669879247" sldId="5187"/>
            <ac:picMk id="11" creationId="{D844F464-109D-4AFA-8831-335E5265ADA5}"/>
          </ac:picMkLst>
        </pc:picChg>
      </pc:sldChg>
      <pc:sldChg chg="modSp mod">
        <pc:chgData name="Santos, Samara (ELS-CON)" userId="19ef437e-c748-4d7a-92ef-d0a7b3eec261" providerId="ADAL" clId="{5E6C02DE-F664-4A9B-AED7-D3C692FC71E0}" dt="2022-01-24T19:01:25.663" v="80" actId="1038"/>
        <pc:sldMkLst>
          <pc:docMk/>
          <pc:sldMk cId="2509789162" sldId="5188"/>
        </pc:sldMkLst>
        <pc:spChg chg="mod">
          <ac:chgData name="Santos, Samara (ELS-CON)" userId="19ef437e-c748-4d7a-92ef-d0a7b3eec261" providerId="ADAL" clId="{5E6C02DE-F664-4A9B-AED7-D3C692FC71E0}" dt="2022-01-24T19:01:11.406" v="66" actId="1076"/>
          <ac:spMkLst>
            <pc:docMk/>
            <pc:sldMk cId="2509789162" sldId="5188"/>
            <ac:spMk id="12" creationId="{FEA500CF-DBC2-43D1-957B-5F2C99B4610F}"/>
          </ac:spMkLst>
        </pc:spChg>
        <pc:spChg chg="mod">
          <ac:chgData name="Santos, Samara (ELS-CON)" userId="19ef437e-c748-4d7a-92ef-d0a7b3eec261" providerId="ADAL" clId="{5E6C02DE-F664-4A9B-AED7-D3C692FC71E0}" dt="2022-01-24T19:01:25.663" v="80" actId="1038"/>
          <ac:spMkLst>
            <pc:docMk/>
            <pc:sldMk cId="2509789162" sldId="5188"/>
            <ac:spMk id="20" creationId="{9DADB906-E50F-418E-848C-82445A5F3D07}"/>
          </ac:spMkLst>
        </pc:spChg>
        <pc:picChg chg="mod">
          <ac:chgData name="Santos, Samara (ELS-CON)" userId="19ef437e-c748-4d7a-92ef-d0a7b3eec261" providerId="ADAL" clId="{5E6C02DE-F664-4A9B-AED7-D3C692FC71E0}" dt="2022-01-24T19:01:19.096" v="67" actId="1076"/>
          <ac:picMkLst>
            <pc:docMk/>
            <pc:sldMk cId="2509789162" sldId="5188"/>
            <ac:picMk id="14" creationId="{84C0EF52-C2F5-46F8-AF2E-9F7E70FBAA17}"/>
          </ac:picMkLst>
        </pc:picChg>
        <pc:picChg chg="mod">
          <ac:chgData name="Santos, Samara (ELS-CON)" userId="19ef437e-c748-4d7a-92ef-d0a7b3eec261" providerId="ADAL" clId="{5E6C02DE-F664-4A9B-AED7-D3C692FC71E0}" dt="2022-01-24T19:01:25.663" v="80" actId="1038"/>
          <ac:picMkLst>
            <pc:docMk/>
            <pc:sldMk cId="2509789162" sldId="5188"/>
            <ac:picMk id="18" creationId="{4A574303-29E6-4097-BA09-3D2FA38A86C2}"/>
          </ac:picMkLst>
        </pc:picChg>
      </pc:sldChg>
      <pc:sldChg chg="add del">
        <pc:chgData name="Santos, Samara (ELS-CON)" userId="19ef437e-c748-4d7a-92ef-d0a7b3eec261" providerId="ADAL" clId="{5E6C02DE-F664-4A9B-AED7-D3C692FC71E0}" dt="2022-01-16T16:27:28.224" v="47" actId="47"/>
        <pc:sldMkLst>
          <pc:docMk/>
          <pc:sldMk cId="557249636" sldId="5204"/>
        </pc:sldMkLst>
      </pc:sldChg>
      <pc:sldChg chg="addSp delSp modSp add mod">
        <pc:chgData name="Santos, Samara (ELS-CON)" userId="19ef437e-c748-4d7a-92ef-d0a7b3eec261" providerId="ADAL" clId="{5E6C02DE-F664-4A9B-AED7-D3C692FC71E0}" dt="2022-01-16T00:10:35.263" v="41" actId="1035"/>
        <pc:sldMkLst>
          <pc:docMk/>
          <pc:sldMk cId="3961548172" sldId="5205"/>
        </pc:sldMkLst>
        <pc:spChg chg="mod">
          <ac:chgData name="Santos, Samara (ELS-CON)" userId="19ef437e-c748-4d7a-92ef-d0a7b3eec261" providerId="ADAL" clId="{5E6C02DE-F664-4A9B-AED7-D3C692FC71E0}" dt="2022-01-16T00:08:31.419" v="4"/>
          <ac:spMkLst>
            <pc:docMk/>
            <pc:sldMk cId="3961548172" sldId="5205"/>
            <ac:spMk id="3" creationId="{AEC653D4-5144-45FA-AD7D-9063881BFD5B}"/>
          </ac:spMkLst>
        </pc:spChg>
        <pc:picChg chg="add mod modCrop">
          <ac:chgData name="Santos, Samara (ELS-CON)" userId="19ef437e-c748-4d7a-92ef-d0a7b3eec261" providerId="ADAL" clId="{5E6C02DE-F664-4A9B-AED7-D3C692FC71E0}" dt="2022-01-16T00:09:29.928" v="12" actId="732"/>
          <ac:picMkLst>
            <pc:docMk/>
            <pc:sldMk cId="3961548172" sldId="5205"/>
            <ac:picMk id="4" creationId="{3A0161D7-6E3C-4CA5-9FC4-341159A65D9A}"/>
          </ac:picMkLst>
        </pc:picChg>
        <pc:picChg chg="del">
          <ac:chgData name="Santos, Samara (ELS-CON)" userId="19ef437e-c748-4d7a-92ef-d0a7b3eec261" providerId="ADAL" clId="{5E6C02DE-F664-4A9B-AED7-D3C692FC71E0}" dt="2022-01-16T00:08:34.288" v="5" actId="478"/>
          <ac:picMkLst>
            <pc:docMk/>
            <pc:sldMk cId="3961548172" sldId="5205"/>
            <ac:picMk id="8" creationId="{3CDDDE57-85F8-44A8-BC3F-6755BE3A1A2C}"/>
          </ac:picMkLst>
        </pc:picChg>
        <pc:cxnChg chg="add mod">
          <ac:chgData name="Santos, Samara (ELS-CON)" userId="19ef437e-c748-4d7a-92ef-d0a7b3eec261" providerId="ADAL" clId="{5E6C02DE-F664-4A9B-AED7-D3C692FC71E0}" dt="2022-01-16T00:10:04.087" v="17" actId="14100"/>
          <ac:cxnSpMkLst>
            <pc:docMk/>
            <pc:sldMk cId="3961548172" sldId="5205"/>
            <ac:cxnSpMk id="9" creationId="{DC4CE18F-2479-4A35-AE5B-D3489676BEAB}"/>
          </ac:cxnSpMkLst>
        </pc:cxnChg>
        <pc:cxnChg chg="add mod">
          <ac:chgData name="Santos, Samara (ELS-CON)" userId="19ef437e-c748-4d7a-92ef-d0a7b3eec261" providerId="ADAL" clId="{5E6C02DE-F664-4A9B-AED7-D3C692FC71E0}" dt="2022-01-16T00:10:24.175" v="28" actId="1035"/>
          <ac:cxnSpMkLst>
            <pc:docMk/>
            <pc:sldMk cId="3961548172" sldId="5205"/>
            <ac:cxnSpMk id="12" creationId="{BB1FE27B-73A8-4063-8976-7E40213E85BB}"/>
          </ac:cxnSpMkLst>
        </pc:cxnChg>
        <pc:cxnChg chg="add mod">
          <ac:chgData name="Santos, Samara (ELS-CON)" userId="19ef437e-c748-4d7a-92ef-d0a7b3eec261" providerId="ADAL" clId="{5E6C02DE-F664-4A9B-AED7-D3C692FC71E0}" dt="2022-01-16T00:10:35.263" v="41" actId="1035"/>
          <ac:cxnSpMkLst>
            <pc:docMk/>
            <pc:sldMk cId="3961548172" sldId="5205"/>
            <ac:cxnSpMk id="14" creationId="{5F3EF2A2-14C0-4321-AC23-03D5C29DD3D7}"/>
          </ac:cxnSpMkLst>
        </pc:cxnChg>
      </pc:sldChg>
      <pc:sldChg chg="add">
        <pc:chgData name="Santos, Samara (ELS-CON)" userId="19ef437e-c748-4d7a-92ef-d0a7b3eec261" providerId="ADAL" clId="{5E6C02DE-F664-4A9B-AED7-D3C692FC71E0}" dt="2022-01-16T00:11:07.757" v="43"/>
        <pc:sldMkLst>
          <pc:docMk/>
          <pc:sldMk cId="3236244172" sldId="5213"/>
        </pc:sldMkLst>
      </pc:sldChg>
      <pc:sldChg chg="add">
        <pc:chgData name="Santos, Samara (ELS-CON)" userId="19ef437e-c748-4d7a-92ef-d0a7b3eec261" providerId="ADAL" clId="{5E6C02DE-F664-4A9B-AED7-D3C692FC71E0}" dt="2022-01-16T00:11:07.757" v="43"/>
        <pc:sldMkLst>
          <pc:docMk/>
          <pc:sldMk cId="2942840444" sldId="5214"/>
        </pc:sldMkLst>
      </pc:sldChg>
      <pc:sldMasterChg chg="delSldLayout">
        <pc:chgData name="Santos, Samara (ELS-CON)" userId="19ef437e-c748-4d7a-92ef-d0a7b3eec261" providerId="ADAL" clId="{5E6C02DE-F664-4A9B-AED7-D3C692FC71E0}" dt="2022-01-16T00:11:11.527" v="44" actId="47"/>
        <pc:sldMasterMkLst>
          <pc:docMk/>
          <pc:sldMasterMk cId="1127558550" sldId="2147483648"/>
        </pc:sldMasterMkLst>
        <pc:sldLayoutChg chg="del">
          <pc:chgData name="Santos, Samara (ELS-CON)" userId="19ef437e-c748-4d7a-92ef-d0a7b3eec261" providerId="ADAL" clId="{5E6C02DE-F664-4A9B-AED7-D3C692FC71E0}" dt="2022-01-16T00:11:11.527" v="44" actId="47"/>
          <pc:sldLayoutMkLst>
            <pc:docMk/>
            <pc:sldMasterMk cId="1127558550" sldId="2147483648"/>
            <pc:sldLayoutMk cId="1461909570" sldId="2147483805"/>
          </pc:sldLayoutMkLst>
        </pc:sldLayoutChg>
        <pc:sldLayoutChg chg="del">
          <pc:chgData name="Santos, Samara (ELS-CON)" userId="19ef437e-c748-4d7a-92ef-d0a7b3eec261" providerId="ADAL" clId="{5E6C02DE-F664-4A9B-AED7-D3C692FC71E0}" dt="2022-01-15T22:35:02.706" v="0" actId="47"/>
          <pc:sldLayoutMkLst>
            <pc:docMk/>
            <pc:sldMasterMk cId="1127558550" sldId="2147483648"/>
            <pc:sldLayoutMk cId="4234344322" sldId="2147483805"/>
          </pc:sldLayoutMkLst>
        </pc:sldLayoutChg>
        <pc:sldLayoutChg chg="del">
          <pc:chgData name="Santos, Samara (ELS-CON)" userId="19ef437e-c748-4d7a-92ef-d0a7b3eec261" providerId="ADAL" clId="{5E6C02DE-F664-4A9B-AED7-D3C692FC71E0}" dt="2022-01-16T00:11:11.527" v="44" actId="47"/>
          <pc:sldLayoutMkLst>
            <pc:docMk/>
            <pc:sldMasterMk cId="1127558550" sldId="2147483648"/>
            <pc:sldLayoutMk cId="2894621298" sldId="214748380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FACC53-DC5A-474D-BF40-5DEE5F8B64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76045F-ADB6-491B-962A-FF775ED846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6EFF9-8149-4B5D-A6E5-2AE8F4B33535}" type="datetimeFigureOut">
              <a:rPr lang="en-GB" smtClean="0">
                <a:latin typeface="Arial" panose="020B0604020202020204" pitchFamily="34" charset="0"/>
              </a:rPr>
              <a:t>11/04/2022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3ED0C-AA8B-40BA-B6F3-D505E74CA7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3853D-F1D8-47E4-9768-A371E32617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E183A-C4E9-47DF-9822-C1FEB6FD02A0}" type="slidenum">
              <a:rPr lang="en-GB" smtClean="0">
                <a:latin typeface="Arial" panose="020B0604020202020204" pitchFamily="34" charset="0"/>
              </a:rPr>
              <a:t>‹nº›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00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9DD4CF-C917-4D69-9374-6EFF2E9F78C3}" type="datetimeFigureOut">
              <a:rPr lang="en-GB" smtClean="0"/>
              <a:pPr/>
              <a:t>11/04/2022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7443C7B-F938-4CE9-A268-32817172635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74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Dark grey font on light background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804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773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91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text and da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max over 2x lines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GB" dirty="0"/>
              <a:t>Month, year</a:t>
            </a:r>
            <a:br>
              <a:rPr lang="en-GB" dirty="0"/>
            </a:br>
            <a:r>
              <a:rPr lang="en-GB" dirty="0"/>
              <a:t>Name presenter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105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53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C9CF60C-F237-4C35-B5B9-DCAC1589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9DBEF-F615-45A1-AA51-C34CD01B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3A0FA-AB68-49F8-A8DA-E9F3A2F1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F4F1C2-2D04-4080-9FD1-F04C6A85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6"/>
            <a:ext cx="7991475" cy="38973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8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4B0388-7C7E-45C3-A6E3-3E637FAB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33F9F-6CBB-499E-A399-F579A1C082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B278D-E37B-46DC-954C-589B0EF3EA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26578-F514-4D23-8B3F-F3016B7CA9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576263" y="835025"/>
            <a:ext cx="7991475" cy="38973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0FE40DE-7E7D-4146-AB2D-5551E7E7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1770B-7A94-4844-AD38-CF8FB308000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74F79-D68A-45F4-B9C7-F1CCDF9519A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56A03-20E1-4E11-AF69-2080BD58C14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43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859338" y="835026"/>
            <a:ext cx="3708400" cy="389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 baseline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3708400" cy="389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1EA73AF-7637-4A6C-A4B0-311EBFC6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4264F-6D72-4F24-8CD7-BE495E8BB68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CD3D90-6931-458C-A0AF-D2BBC25C866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8558DF-C777-4C31-85A8-21E662F0A5E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859338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/>
            </a:lvl1pPr>
            <a:lvl2pPr marL="287338" indent="-287338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872E2A8-E205-4778-8440-C86A3161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4B11B-E592-4BB9-AE34-F70CB195E72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1A4215-8A59-48E0-8F12-9F23CA60220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294D08-94E6-49A2-9DF7-3985093964A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95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6"/>
          </a:solidFill>
        </p:spPr>
        <p:txBody>
          <a:bodyPr tIns="291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GB" noProof="0" dirty="0"/>
              <a:t>Drag picture to placeholder </a:t>
            </a:r>
            <a:br>
              <a:rPr lang="en-GB" noProof="0" dirty="0"/>
            </a:br>
            <a:r>
              <a:rPr lang="en-GB" noProof="0" dirty="0"/>
              <a:t>or click icon to add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370840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1301CE-B3DE-49E1-B3B2-EA2475A7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3708400" cy="504825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F7EFBD-DB9C-45C5-9F2E-C46AEC5F67D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3377E4-E0A6-4CAB-B97D-2004235209B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FCB58-7D88-4A1A-B1DD-02B1B052F52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83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6"/>
          </a:solidFill>
        </p:spPr>
        <p:txBody>
          <a:bodyPr tIns="291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GB" noProof="0" dirty="0"/>
              <a:t>Drag picture to placeholder</a:t>
            </a:r>
            <a:br>
              <a:rPr lang="en-GB" noProof="0" dirty="0"/>
            </a:br>
            <a:r>
              <a:rPr lang="en-GB" noProof="0" dirty="0"/>
              <a:t>or click icon to add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859338" y="835025"/>
            <a:ext cx="3681797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EE6764-BCD9-4C0F-8D7F-6DAB3E01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338" y="195263"/>
            <a:ext cx="3681797" cy="504825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0B3F087-DB20-4A94-AB80-B37ECB4779C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C6D60D1-99A0-4A98-BC8E-3EF57AA9400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76BAC64-3B0D-463F-8B20-473CDA4BD82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2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505335" y="835025"/>
            <a:ext cx="5062402" cy="3897313"/>
          </a:xfrm>
          <a:prstGeom prst="rect">
            <a:avLst/>
          </a:prstGeom>
          <a:solidFill>
            <a:schemeClr val="accent6"/>
          </a:solidFill>
        </p:spPr>
        <p:txBody>
          <a:bodyPr tIns="219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264107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2C27FB-C163-4802-BBE9-1194F6A0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946856-8546-4DA9-9A8E-E5AE5A89C49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5E8465-767D-44BA-B892-E9FA43E13D5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6D917-89B9-4999-9898-0406930D63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large)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505335" y="835025"/>
            <a:ext cx="5062402" cy="3897313"/>
          </a:xfrm>
          <a:prstGeom prst="roundRect">
            <a:avLst>
              <a:gd name="adj" fmla="val 2994"/>
            </a:avLst>
          </a:prstGeom>
          <a:solidFill>
            <a:schemeClr val="accent6"/>
          </a:solidFill>
          <a:effectLst>
            <a:outerShdw blurRad="139700" dist="12700" dir="2700000" sx="101000" sy="101000" algn="t" rotWithShape="0">
              <a:srgbClr val="353535">
                <a:alpha val="41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2196000" rIns="0" bIns="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264107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B6A0F-FAB0-4F8C-9459-30EDA083527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A77CE-E662-481F-BCC4-5E6BB30CACE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6AD45-0EAC-4DBD-8C61-C0F4ACB5360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2C27FB-C163-4802-BBE9-1194F6A0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36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59336" y="835025"/>
            <a:ext cx="3708401" cy="3897313"/>
          </a:xfrm>
          <a:prstGeom prst="rect">
            <a:avLst/>
          </a:prstGeom>
          <a:solidFill>
            <a:schemeClr val="accent6"/>
          </a:solidFill>
        </p:spPr>
        <p:txBody>
          <a:bodyPr tIns="219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1526E6-52FE-4A12-AF1B-B37A25A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7FD35B-6C0E-42DE-85B1-6521194AA6A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11B6FB-578C-4F3B-A98D-5AF9DECFC4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18D1FF-B499-48AE-A463-FCD1B03277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18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ark text and da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rgbClr val="53565A"/>
                </a:solidFill>
              </a:defRPr>
            </a:lvl1pPr>
          </a:lstStyle>
          <a:p>
            <a:r>
              <a:rPr lang="en-GB" noProof="0" dirty="0"/>
              <a:t>Click to edit title max over 2x lines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GB" dirty="0"/>
              <a:t>Month, year</a:t>
            </a:r>
            <a:br>
              <a:rPr lang="en-GB" dirty="0"/>
            </a:br>
            <a:r>
              <a:rPr lang="en-GB" dirty="0"/>
              <a:t>Name presenter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46A4B26-CBD6-4EC3-9BB2-03D1059EC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small)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59336" y="835025"/>
            <a:ext cx="3708401" cy="3897313"/>
          </a:xfrm>
          <a:prstGeom prst="roundRect">
            <a:avLst>
              <a:gd name="adj" fmla="val 3147"/>
            </a:avLst>
          </a:prstGeom>
          <a:solidFill>
            <a:schemeClr val="accent6"/>
          </a:solidFill>
          <a:effectLst>
            <a:outerShdw blurRad="139700" dist="12700" dir="2700000" sx="101000" sy="101000" algn="ctr" rotWithShape="0">
              <a:prstClr val="black">
                <a:alpha val="41000"/>
              </a:prstClr>
            </a:outerShdw>
          </a:effectLst>
        </p:spPr>
        <p:txBody>
          <a:bodyPr tIns="219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1526E6-52FE-4A12-AF1B-B37A25A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DD8DB3-C531-4BAF-94DF-B0A78EC717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44BE83-BA14-49B6-A392-4BAD50F860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F0C4FF9-2E18-439F-BB75-2227EBAD58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8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BA7FD14-63CD-42B5-8123-E0D2D06A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0CD0-E62A-40D6-A9A7-E90A7941CF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71E6EE-F796-4FC9-A7D0-4C318002A7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A59B62-65E5-4805-9C65-6AB0D3219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D87977-6410-4861-821B-247A28DFF45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6263" y="835025"/>
            <a:ext cx="7991475" cy="3897313"/>
          </a:xfrm>
          <a:solidFill>
            <a:schemeClr val="accent6"/>
          </a:solidFill>
        </p:spPr>
        <p:txBody>
          <a:bodyPr tIns="2088000"/>
          <a:lstStyle>
            <a:lvl1pPr marL="0" indent="0" algn="ctr">
              <a:buNone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en-GB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9316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1EF6098-F062-48C8-804B-4CB80BE90332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0" y="0"/>
            <a:ext cx="9144000" cy="5143500"/>
          </a:xfrm>
          <a:solidFill>
            <a:srgbClr val="3E4043">
              <a:alpha val="14902"/>
            </a:srgb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en-GB" noProof="0" dirty="0"/>
              <a:t>Drag movie to placeholder or click icon to add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E8C169-6D44-4FAB-8862-F0E9E846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4227513"/>
            <a:ext cx="7991474" cy="50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0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539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6"/>
          <p:cNvSpPr>
            <a:spLocks noGrp="1"/>
          </p:cNvSpPr>
          <p:nvPr>
            <p:ph type="tbl" sz="quarter" idx="16"/>
          </p:nvPr>
        </p:nvSpPr>
        <p:spPr>
          <a:xfrm>
            <a:off x="576261" y="835024"/>
            <a:ext cx="7990394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pt-BR" noProof="0"/>
              <a:t>Clique no ícone para adicionar tabela</a:t>
            </a:r>
            <a:endParaRPr lang="en-GB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BA7FD14-63CD-42B5-8123-E0D2D06A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0CD0-E62A-40D6-A9A7-E90A7941CF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71E6EE-F796-4FC9-A7D0-4C318002A7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A59B62-65E5-4805-9C65-6AB0D3219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0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33" y="2325818"/>
            <a:ext cx="2929467" cy="281768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6262" y="835024"/>
            <a:ext cx="5990400" cy="316800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176400" indent="-176400">
              <a:lnSpc>
                <a:spcPct val="100000"/>
              </a:lnSpc>
              <a:spcAft>
                <a:spcPts val="1200"/>
              </a:spcAft>
              <a:defRPr sz="3600" baseline="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“Quote”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140A6-5D0E-4488-95CA-4733486F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00B3A-B3FB-4A32-A145-4E221A43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C275C-83AD-4E74-9F99-2A21F1C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8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white text - on dark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en-GB" noProof="0" dirty="0"/>
              <a:t>Drag picture into placeholder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FDA8F-E5DE-42B3-BE10-7B8BCDC83F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6D733F-B7CE-451D-A09C-370A3D494B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006D7-7C1F-4025-93C7-D6BFDD015A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A7EB86-3F9E-4A42-81FA-F215DE6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2" y="835024"/>
            <a:ext cx="5990400" cy="316800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176400" indent="-176400">
              <a:lnSpc>
                <a:spcPct val="100000"/>
              </a:lnSpc>
              <a:spcAft>
                <a:spcPts val="1200"/>
              </a:spcAft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219503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dark text - on light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en-GB" dirty="0"/>
              <a:t>Drag </a:t>
            </a:r>
            <a:r>
              <a:rPr lang="en-GB" noProof="0" dirty="0"/>
              <a:t>picture</a:t>
            </a:r>
            <a:r>
              <a:rPr lang="en-GB" dirty="0"/>
              <a:t> into placeholder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D03DB-E24A-4B52-B9D9-B3D6DF21389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D1E53-7D02-44DA-8691-6E53E6200A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AB17E-1E0B-4FA0-982D-17BEFEF877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8E9124-E359-49E6-A14A-2497E35E5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2" y="835024"/>
            <a:ext cx="5990400" cy="316800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176400" indent="-176400">
              <a:lnSpc>
                <a:spcPct val="100000"/>
              </a:lnSpc>
              <a:spcAft>
                <a:spcPts val="1200"/>
              </a:spcAft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“Quote”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26F7B-C707-4C07-B686-02CD29F0CA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3" y="1944888"/>
            <a:ext cx="3708400" cy="1594378"/>
          </a:xfrm>
        </p:spPr>
        <p:txBody>
          <a:bodyPr/>
          <a:lstStyle>
            <a:lvl1pPr marL="0" indent="0">
              <a:buNone/>
              <a:tabLst/>
              <a:defRPr lang="en-US" sz="5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Closing line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330700"/>
            <a:ext cx="5112709" cy="4488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GB" dirty="0"/>
              <a:t>Department</a:t>
            </a:r>
            <a:br>
              <a:rPr lang="en-GB" dirty="0"/>
            </a:br>
            <a:r>
              <a:rPr lang="en-GB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8" y="1283678"/>
            <a:ext cx="3859822" cy="3859822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A798CCC-F599-47BC-84EE-8CAA3D2206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09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2" y="835024"/>
            <a:ext cx="7990393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73F1347-FE67-40E4-AA2D-310D3778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90D2E0-D57F-4A41-BD5C-3583FF074B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C421E-5D95-451E-8949-471305E9407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D60DA-BD57-4569-90FD-32EA726464E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35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4859339" y="835025"/>
            <a:ext cx="3708400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4831"/>
            <a:ext cx="3708400" cy="390061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44DA18-BA2E-49AF-B2A3-110A868A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B1EFA-FE5D-49F8-A5F8-64954B1A72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5A3B56-08BB-4B0C-8F45-D0C01C59B0B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01A6C6-F35F-4B8D-9A93-636EA444ED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0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orange text and da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edit title max over 2x lines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GB" dirty="0"/>
              <a:t>Month, year</a:t>
            </a:r>
            <a:br>
              <a:rPr lang="en-GB" dirty="0"/>
            </a:br>
            <a:r>
              <a:rPr lang="en-GB" dirty="0"/>
              <a:t>Name presenter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C401EA3-16A6-47D3-9D6E-A27DFE2287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98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59339" y="835025"/>
            <a:ext cx="3708400" cy="390061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44DA18-BA2E-49AF-B2A3-110A868A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B1EFA-FE5D-49F8-A5F8-64954B1A72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5A3B56-08BB-4B0C-8F45-D0C01C59B0B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01A6C6-F35F-4B8D-9A93-636EA444ED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6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4859337" y="835024"/>
            <a:ext cx="3708401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14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2" y="835024"/>
            <a:ext cx="3708401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97C3F8B-AA01-47E2-9CB3-C8B5B86F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1079500" algn="l"/>
              </a:tabLst>
              <a:defRPr/>
            </a:lvl1pPr>
          </a:lstStyle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27E724-76AC-43CB-8150-488BD4B602E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402BF66-0833-4D31-80F3-93788D9D40C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6FAC6A-2EDD-45F1-BB2D-4D0B78A0510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21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3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8" name="Chart Placeholder 5"/>
          <p:cNvSpPr>
            <a:spLocks noGrp="1"/>
          </p:cNvSpPr>
          <p:nvPr>
            <p:ph type="chart" sz="quarter" idx="18"/>
          </p:nvPr>
        </p:nvSpPr>
        <p:spPr>
          <a:xfrm>
            <a:off x="3336087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095912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6AC3EB6-1B81-4F6E-9980-641B2C28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0E28DA-F910-4040-B42A-86EE40EE144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2FDF0E6-F08C-4144-89DF-E19E4D5C057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1FF921-569A-4A54-859C-5F61B641D59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2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GB" dirty="0"/>
              <a:t>Month, year</a:t>
            </a:r>
            <a:br>
              <a:rPr lang="en-GB" dirty="0"/>
            </a:br>
            <a:r>
              <a:rPr lang="en-GB" dirty="0"/>
              <a:t>Name presenter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max over 2x lines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8" y="1283678"/>
            <a:ext cx="3859822" cy="3859822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FCEF2CD-9A3A-421B-94C9-614952CA2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2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76264" y="1063626"/>
            <a:ext cx="7991474" cy="156527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bg1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GB" dirty="0"/>
              <a:t>Click to edit title</a:t>
            </a:r>
            <a:br>
              <a:rPr lang="en-GB" dirty="0"/>
            </a:br>
            <a:r>
              <a:rPr lang="en-GB" dirty="0"/>
              <a:t>max over 2 lines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6264" y="2641599"/>
            <a:ext cx="7991474" cy="66040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EA6FA-95FE-4F8F-85EC-1FAC96E3B7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10452-B107-48F7-82C4-83CEEEAF2C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5289F-FA18-43F2-8D12-2C70CDD7C8F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9B5CBCDE-5E13-4C2D-BD2B-A7F04116F6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5181"/>
          <a:stretch/>
        </p:blipFill>
        <p:spPr>
          <a:xfrm>
            <a:off x="0" y="-1"/>
            <a:ext cx="9144000" cy="7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6262" y="835025"/>
            <a:ext cx="7991475" cy="38973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GB" dirty="0"/>
            </a:lvl1pPr>
          </a:lstStyle>
          <a:p>
            <a:pPr marL="285750" lvl="0" indent="-285750">
              <a:lnSpc>
                <a:spcPct val="100000"/>
              </a:lnSpc>
            </a:pPr>
            <a:r>
              <a:rPr lang="en-GB" dirty="0"/>
              <a:t>Click to edit Master text styles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D682A7-E09E-481B-B790-3AF34F8C4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Agenda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3A9B50-46B5-4E97-BF86-927797BF34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E6D825-B685-43C9-80D2-C60FD7D078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D7424-FFC1-4F16-B297-C0AF041229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9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C9CF60C-F237-4C35-B5B9-DCAC1589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9DBEF-F615-45A1-AA51-C34CD01B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3A0FA-AB68-49F8-A8DA-E9F3A2F1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F4F1C2-2D04-4080-9FD1-F04C6A85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14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6"/>
            <a:ext cx="7991475" cy="38973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8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4B0388-7C7E-45C3-A6E3-3E637FAB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33F9F-6CBB-499E-A399-F579A1C082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B278D-E37B-46DC-954C-589B0EF3EA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26578-F514-4D23-8B3F-F3016B7CA9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3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576263" y="835025"/>
            <a:ext cx="7991475" cy="38973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0FE40DE-7E7D-4146-AB2D-5551E7E7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1770B-7A94-4844-AD38-CF8FB308000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74F79-D68A-45F4-B9C7-F1CCDF9519A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56A03-20E1-4E11-AF69-2080BD58C14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97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859338" y="835026"/>
            <a:ext cx="3708400" cy="389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 baseline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3708400" cy="389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1EA73AF-7637-4A6C-A4B0-311EBFC6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4264F-6D72-4F24-8CD7-BE495E8BB68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CD3D90-6931-458C-A0AF-D2BBC25C866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8558DF-C777-4C31-85A8-21E662F0A5E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0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text and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htergrondBeeld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E4043">
              <a:alpha val="14902"/>
            </a:srgbClr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GB" dirty="0"/>
              <a:t>Month, year</a:t>
            </a:r>
            <a:br>
              <a:rPr lang="en-GB" dirty="0"/>
            </a:br>
            <a:r>
              <a:rPr lang="en-GB" dirty="0"/>
              <a:t>Name presenter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max over 2x lines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59E71B1-F750-4435-986C-7F9EF20560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29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859338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/>
            </a:lvl1pPr>
            <a:lvl2pPr marL="287338" indent="-287338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872E2A8-E205-4778-8440-C86A3161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4B11B-E592-4BB9-AE34-F70CB195E72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1A4215-8A59-48E0-8F12-9F23CA60220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294D08-94E6-49A2-9DF7-3985093964A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36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6"/>
          </a:solidFill>
        </p:spPr>
        <p:txBody>
          <a:bodyPr tIns="2916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Drag picture to placeholder </a:t>
            </a:r>
            <a:br>
              <a:rPr lang="en-GB" noProof="0" dirty="0"/>
            </a:br>
            <a:r>
              <a:rPr lang="en-GB" noProof="0" dirty="0"/>
              <a:t>or click icon to add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370840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1301CE-B3DE-49E1-B3B2-EA2475A7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3708400" cy="5048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F7EFBD-DB9C-45C5-9F2E-C46AEC5F67D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3377E4-E0A6-4CAB-B97D-2004235209B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FCB58-7D88-4A1A-B1DD-02B1B052F52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92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6"/>
          </a:solidFill>
        </p:spPr>
        <p:txBody>
          <a:bodyPr tIns="2916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Drag picture to placeholder</a:t>
            </a:r>
            <a:br>
              <a:rPr lang="en-GB" noProof="0" dirty="0"/>
            </a:br>
            <a:r>
              <a:rPr lang="en-GB" noProof="0" dirty="0"/>
              <a:t>or click icon to add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859338" y="835025"/>
            <a:ext cx="3681797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EE6764-BCD9-4C0F-8D7F-6DAB3E01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338" y="195263"/>
            <a:ext cx="3681797" cy="5048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0B3F087-DB20-4A94-AB80-B37ECB4779C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C6D60D1-99A0-4A98-BC8E-3EF57AA9400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76BAC64-3B0D-463F-8B20-473CDA4BD82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6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505335" y="835025"/>
            <a:ext cx="5062402" cy="3897313"/>
          </a:xfrm>
          <a:prstGeom prst="rect">
            <a:avLst/>
          </a:prstGeom>
          <a:solidFill>
            <a:schemeClr val="accent6"/>
          </a:solidFill>
        </p:spPr>
        <p:txBody>
          <a:bodyPr tIns="2232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264107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2C27FB-C163-4802-BBE9-1194F6A0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946856-8546-4DA9-9A8E-E5AE5A89C49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5E8465-767D-44BA-B892-E9FA43E13D5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6D917-89B9-4999-9898-0406930D63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4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large)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505335" y="835025"/>
            <a:ext cx="5062402" cy="3897313"/>
          </a:xfrm>
          <a:prstGeom prst="roundRect">
            <a:avLst>
              <a:gd name="adj" fmla="val 4402"/>
            </a:avLst>
          </a:prstGeom>
          <a:solidFill>
            <a:schemeClr val="accent6"/>
          </a:solidFill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2232000" rIns="0" bIns="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264107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B6A0F-FAB0-4F8C-9459-30EDA083527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A77CE-E662-481F-BCC4-5E6BB30CACE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6AD45-0EAC-4DBD-8C61-C0F4ACB5360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2C27FB-C163-4802-BBE9-1194F6A0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9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59336" y="835025"/>
            <a:ext cx="3708401" cy="3897313"/>
          </a:xfrm>
          <a:prstGeom prst="rect">
            <a:avLst/>
          </a:prstGeom>
          <a:solidFill>
            <a:schemeClr val="accent6"/>
          </a:solidFill>
        </p:spPr>
        <p:txBody>
          <a:bodyPr tIns="2232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1526E6-52FE-4A12-AF1B-B37A25A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7FD35B-6C0E-42DE-85B1-6521194AA6A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11B6FB-578C-4F3B-A98D-5AF9DECFC4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18D1FF-B499-48AE-A463-FCD1B03277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7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small)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59336" y="835025"/>
            <a:ext cx="3708401" cy="3897313"/>
          </a:xfrm>
          <a:prstGeom prst="roundRect">
            <a:avLst>
              <a:gd name="adj" fmla="val 4626"/>
            </a:avLst>
          </a:prstGeom>
          <a:solidFill>
            <a:schemeClr val="accent6"/>
          </a:solidFill>
          <a:effectLst/>
        </p:spPr>
        <p:txBody>
          <a:bodyPr tIns="2232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1526E6-52FE-4A12-AF1B-B37A25A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DD8DB3-C531-4BAF-94DF-B0A78EC717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44BE83-BA14-49B6-A392-4BAD50F860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F0C4FF9-2E18-439F-BB75-2227EBAD58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2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BA7FD14-63CD-42B5-8123-E0D2D06A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0CD0-E62A-40D6-A9A7-E90A7941CF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71E6EE-F796-4FC9-A7D0-4C318002A7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A59B62-65E5-4805-9C65-6AB0D3219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D87977-6410-4861-821B-247A28DFF45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6263" y="835025"/>
            <a:ext cx="7991475" cy="3897313"/>
          </a:xfrm>
          <a:solidFill>
            <a:schemeClr val="accent6"/>
          </a:solidFill>
        </p:spPr>
        <p:txBody>
          <a:bodyPr tIns="223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en-GB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65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1EF6098-F062-48C8-804B-4CB80BE90332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0" y="0"/>
            <a:ext cx="9144000" cy="5143500"/>
          </a:xfrm>
          <a:solidFill>
            <a:srgbClr val="3E4043">
              <a:alpha val="14902"/>
            </a:srgb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en-GB" noProof="0" dirty="0"/>
              <a:t>Drag movie to placeholder or click icon to add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E8C169-6D44-4FAB-8862-F0E9E846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4227513"/>
            <a:ext cx="7991474" cy="50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840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53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6"/>
          <p:cNvSpPr>
            <a:spLocks noGrp="1"/>
          </p:cNvSpPr>
          <p:nvPr>
            <p:ph type="tbl" sz="quarter" idx="16"/>
          </p:nvPr>
        </p:nvSpPr>
        <p:spPr>
          <a:xfrm>
            <a:off x="576261" y="835024"/>
            <a:ext cx="7990394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table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BA7FD14-63CD-42B5-8123-E0D2D06A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0CD0-E62A-40D6-A9A7-E90A7941CF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71E6EE-F796-4FC9-A7D0-4C318002A7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A59B62-65E5-4805-9C65-6AB0D3219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96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orange text and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htergrondBeeld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E4043">
              <a:alpha val="14902"/>
            </a:srgbClr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GB" dirty="0"/>
              <a:t>Month, year</a:t>
            </a:r>
            <a:br>
              <a:rPr lang="en-GB" dirty="0"/>
            </a:br>
            <a:r>
              <a:rPr lang="en-GB" dirty="0"/>
              <a:t>Name presenter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edit title max over 2x lines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E6E70A5-8AF3-4A7A-B204-A2BBA1035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04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EEE115E-9A03-449B-92F1-3CD40794A0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2057400"/>
            <a:ext cx="3086100" cy="30861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6262" y="835024"/>
            <a:ext cx="5990400" cy="316800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lnSpc>
                <a:spcPct val="10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“Quote”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140A6-5D0E-4488-95CA-4733486F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00B3A-B3FB-4A32-A145-4E221A43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C275C-83AD-4E74-9F99-2A21F1C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1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white text - on dark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Drag picture into placeholder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3C7E15-6A7F-304C-9E96-52D4906FD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835024"/>
            <a:ext cx="5976000" cy="31680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“Quote”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FDA8F-E5DE-42B3-BE10-7B8BCDC83F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6D733F-B7CE-451D-A09C-370A3D494B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006D7-7C1F-4025-93C7-D6BFDD015A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6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dark text - on light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Drag </a:t>
            </a:r>
            <a:r>
              <a:rPr lang="en-GB" noProof="0" dirty="0"/>
              <a:t>picture</a:t>
            </a:r>
            <a:r>
              <a:rPr lang="en-GB" dirty="0"/>
              <a:t> into placeholder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3C7E15-6A7F-304C-9E96-52D4906FD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835024"/>
            <a:ext cx="5976000" cy="31680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defRPr sz="3600">
                <a:solidFill>
                  <a:srgbClr val="53565A"/>
                </a:solidFill>
              </a:defRPr>
            </a:lvl1pPr>
          </a:lstStyle>
          <a:p>
            <a:r>
              <a:rPr lang="en-GB" dirty="0"/>
              <a:t>“Quote”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D03DB-E24A-4B52-B9D9-B3D6DF21389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D1E53-7D02-44DA-8691-6E53E6200A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AB17E-1E0B-4FA0-982D-17BEFEF877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5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26F7B-C707-4C07-B686-02CD29F0CA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3" y="1944888"/>
            <a:ext cx="3708400" cy="1594378"/>
          </a:xfrm>
        </p:spPr>
        <p:txBody>
          <a:bodyPr/>
          <a:lstStyle>
            <a:lvl1pPr marL="0" indent="0">
              <a:buNone/>
              <a:tabLst/>
              <a:defRPr lang="en-US" sz="5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Closing line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330700"/>
            <a:ext cx="5112709" cy="4488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GB" dirty="0"/>
              <a:t>Department</a:t>
            </a:r>
            <a:br>
              <a:rPr lang="en-GB" dirty="0"/>
            </a:br>
            <a:r>
              <a:rPr lang="en-GB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8" y="1283678"/>
            <a:ext cx="3859822" cy="3859822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C1E151E-40BD-4BA6-BA47-B4CC88EEAB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6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2" y="835024"/>
            <a:ext cx="7990393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73F1347-FE67-40E4-AA2D-310D3778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90D2E0-D57F-4A41-BD5C-3583FF074B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C421E-5D95-451E-8949-471305E9407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D60DA-BD57-4569-90FD-32EA726464E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1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4859339" y="835025"/>
            <a:ext cx="3708400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4831"/>
            <a:ext cx="3708400" cy="390061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44DA18-BA2E-49AF-B2A3-110A868A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B1EFA-FE5D-49F8-A5F8-64954B1A72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5A3B56-08BB-4B0C-8F45-D0C01C59B0B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01A6C6-F35F-4B8D-9A93-636EA444ED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42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59339" y="835025"/>
            <a:ext cx="3708400" cy="390061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44DA18-BA2E-49AF-B2A3-110A868A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B1EFA-FE5D-49F8-A5F8-64954B1A72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5A3B56-08BB-4B0C-8F45-D0C01C59B0B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01A6C6-F35F-4B8D-9A93-636EA444ED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4859337" y="835024"/>
            <a:ext cx="3708401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14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2" y="835024"/>
            <a:ext cx="3708401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97C3F8B-AA01-47E2-9CB3-C8B5B86F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27E724-76AC-43CB-8150-488BD4B602E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402BF66-0833-4D31-80F3-93788D9D40C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6FAC6A-2EDD-45F1-BB2D-4D0B78A0510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43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3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8" name="Chart Placeholder 5"/>
          <p:cNvSpPr>
            <a:spLocks noGrp="1"/>
          </p:cNvSpPr>
          <p:nvPr>
            <p:ph type="chart" sz="quarter" idx="18"/>
          </p:nvPr>
        </p:nvSpPr>
        <p:spPr>
          <a:xfrm>
            <a:off x="3336087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095912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6AC3EB6-1B81-4F6E-9980-641B2C28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0E28DA-F910-4040-B42A-86EE40EE144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2FDF0E6-F08C-4144-89DF-E19E4D5C057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1FF921-569A-4A54-859C-5F61B641D59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29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orange and gray text and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htergrondBeeld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E4043">
              <a:alpha val="14902"/>
            </a:srgbClr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GB" dirty="0"/>
              <a:t>Month, year</a:t>
            </a:r>
            <a:br>
              <a:rPr lang="en-GB" dirty="0"/>
            </a:br>
            <a:r>
              <a:rPr lang="en-GB" dirty="0"/>
              <a:t>Name presenter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edit title max over 2x lines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E6E70A5-8AF3-4A7A-B204-A2BBA1035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3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GB" dirty="0"/>
              <a:t>Month, year</a:t>
            </a:r>
            <a:br>
              <a:rPr lang="en-GB" dirty="0"/>
            </a:br>
            <a:r>
              <a:rPr lang="en-GB" dirty="0"/>
              <a:t>Name presenter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rgbClr val="53565A"/>
                </a:solidFill>
              </a:defRPr>
            </a:lvl1pPr>
          </a:lstStyle>
          <a:p>
            <a:r>
              <a:rPr lang="en-GB" noProof="0" dirty="0"/>
              <a:t>Click to edit title max over 2x lines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8" y="1283678"/>
            <a:ext cx="3859822" cy="3859822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8A0C770-19FC-43E2-AEE2-B18B053BEF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38993" cy="79766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76264" y="1063626"/>
            <a:ext cx="7991474" cy="156527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GB" dirty="0"/>
              <a:t>Click to edit title</a:t>
            </a:r>
            <a:br>
              <a:rPr lang="en-GB" dirty="0"/>
            </a:br>
            <a:r>
              <a:rPr lang="en-GB" dirty="0"/>
              <a:t>max over 2 lines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6264" y="2641599"/>
            <a:ext cx="7991474" cy="66040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EA6FA-95FE-4F8F-85EC-1FAC96E3B7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10452-B107-48F7-82C4-83CEEEAF2C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5289F-FA18-43F2-8D12-2C70CDD7C8F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6262" y="835025"/>
            <a:ext cx="7991475" cy="38973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8000" indent="-288000">
              <a:defRPr lang="en-GB" dirty="0"/>
            </a:lvl1pPr>
          </a:lstStyle>
          <a:p>
            <a:pPr marL="285750" lvl="0" indent="-285750">
              <a:lnSpc>
                <a:spcPct val="100000"/>
              </a:lnSpc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D682A7-E09E-481B-B790-3AF34F8C4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Agenda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3A9B50-46B5-4E97-BF86-927797BF34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E6D825-B685-43C9-80D2-C60FD7D078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D7424-FFC1-4F16-B297-C0AF041229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60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image" Target="../media/image4.svg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4961769"/>
            <a:ext cx="20592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61769"/>
            <a:ext cx="30861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928590-4084-6B40-8DED-B4F8C98BED1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8567737" y="198501"/>
            <a:ext cx="401839" cy="443408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pt-BR" noProof="0"/>
              <a:t>Clique para editar o título Mestre</a:t>
            </a:r>
            <a:endParaRPr lang="en-GB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76263" y="835024"/>
            <a:ext cx="7991475" cy="3897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GB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DEE88-71BA-4950-8D35-00B2B8E79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7" y="4961769"/>
            <a:ext cx="389103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55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2" r:id="rId2"/>
    <p:sldLayoutId id="2147483803" r:id="rId3"/>
    <p:sldLayoutId id="2147483660" r:id="rId4"/>
    <p:sldLayoutId id="2147483802" r:id="rId5"/>
    <p:sldLayoutId id="2147483804" r:id="rId6"/>
    <p:sldLayoutId id="2147483701" r:id="rId7"/>
    <p:sldLayoutId id="2147483734" r:id="rId8"/>
    <p:sldLayoutId id="2147483650" r:id="rId9"/>
    <p:sldLayoutId id="2147483735" r:id="rId10"/>
    <p:sldLayoutId id="2147483708" r:id="rId11"/>
    <p:sldLayoutId id="2147483662" r:id="rId12"/>
    <p:sldLayoutId id="2147483703" r:id="rId13"/>
    <p:sldLayoutId id="2147483696" r:id="rId14"/>
    <p:sldLayoutId id="2147483663" r:id="rId15"/>
    <p:sldLayoutId id="2147483698" r:id="rId16"/>
    <p:sldLayoutId id="2147483699" r:id="rId17"/>
    <p:sldLayoutId id="2147483737" r:id="rId18"/>
    <p:sldLayoutId id="2147483666" r:id="rId19"/>
    <p:sldLayoutId id="2147483736" r:id="rId20"/>
    <p:sldLayoutId id="2147483738" r:id="rId21"/>
    <p:sldLayoutId id="2147483767" r:id="rId22"/>
    <p:sldLayoutId id="2147483669" r:id="rId23"/>
    <p:sldLayoutId id="2147483665" r:id="rId24"/>
    <p:sldLayoutId id="2147483664" r:id="rId25"/>
    <p:sldLayoutId id="2147483709" r:id="rId26"/>
    <p:sldLayoutId id="2147483670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•"/>
        <a:tabLst>
          <a:tab pos="266700" algn="l"/>
        </a:tabLst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−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09750" indent="-1952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62163" indent="-17621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33625" indent="-1825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98738" indent="-177800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>
          <p15:clr>
            <a:srgbClr val="F26B43"/>
          </p15:clr>
        </p15:guide>
        <p15:guide id="2" pos="2880">
          <p15:clr>
            <a:srgbClr val="F26B43"/>
          </p15:clr>
        </p15:guide>
        <p15:guide id="3" pos="2699">
          <p15:clr>
            <a:srgbClr val="F26B43"/>
          </p15:clr>
        </p15:guide>
        <p15:guide id="4" pos="3061">
          <p15:clr>
            <a:srgbClr val="F26B43"/>
          </p15:clr>
        </p15:guide>
        <p15:guide id="5" pos="5397">
          <p15:clr>
            <a:srgbClr val="F26B43"/>
          </p15:clr>
        </p15:guide>
        <p15:guide id="6" orient="horz" pos="526" userDrawn="1">
          <p15:clr>
            <a:srgbClr val="F26B43"/>
          </p15:clr>
        </p15:guide>
        <p15:guide id="9" orient="horz" pos="441" userDrawn="1">
          <p15:clr>
            <a:srgbClr val="F26B43"/>
          </p15:clr>
        </p15:guide>
        <p15:guide id="10" orient="horz" pos="123" userDrawn="1">
          <p15:clr>
            <a:srgbClr val="F26B43"/>
          </p15:clr>
        </p15:guide>
        <p15:guide id="11" orient="horz" pos="3003" userDrawn="1">
          <p15:clr>
            <a:srgbClr val="547EBF"/>
          </p15:clr>
        </p15:guide>
        <p15:guide id="12" pos="5647" userDrawn="1">
          <p15:clr>
            <a:srgbClr val="547EBF"/>
          </p15:clr>
        </p15:guide>
        <p15:guide id="13" orient="horz" pos="3185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4961769"/>
            <a:ext cx="20592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61769"/>
            <a:ext cx="30861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76263" y="835024"/>
            <a:ext cx="7991475" cy="3897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DEE88-71BA-4950-8D35-00B2B8E79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7" y="4961769"/>
            <a:ext cx="389103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8D5161C8-EE77-4377-B6B1-7E9C29CB9F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567737" y="198501"/>
            <a:ext cx="401839" cy="4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8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8" r:id="rId2"/>
    <p:sldLayoutId id="2147483792" r:id="rId3"/>
    <p:sldLayoutId id="2147483790" r:id="rId4"/>
    <p:sldLayoutId id="214748379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•"/>
        <a:tabLst>
          <a:tab pos="266700" algn="l"/>
        </a:tabLst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−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09750" indent="-1952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62163" indent="-17621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33625" indent="-1825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98738" indent="-177800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>
          <p15:clr>
            <a:srgbClr val="F26B43"/>
          </p15:clr>
        </p15:guide>
        <p15:guide id="2" pos="2880">
          <p15:clr>
            <a:srgbClr val="F26B43"/>
          </p15:clr>
        </p15:guide>
        <p15:guide id="3" pos="2699">
          <p15:clr>
            <a:srgbClr val="F26B43"/>
          </p15:clr>
        </p15:guide>
        <p15:guide id="4" pos="3061">
          <p15:clr>
            <a:srgbClr val="F26B43"/>
          </p15:clr>
        </p15:guide>
        <p15:guide id="5" pos="5397">
          <p15:clr>
            <a:srgbClr val="F26B43"/>
          </p15:clr>
        </p15:guide>
        <p15:guide id="6" orient="horz" pos="526" userDrawn="1">
          <p15:clr>
            <a:srgbClr val="F26B43"/>
          </p15:clr>
        </p15:guide>
        <p15:guide id="9" orient="horz" pos="441" userDrawn="1">
          <p15:clr>
            <a:srgbClr val="F26B43"/>
          </p15:clr>
        </p15:guide>
        <p15:guide id="10" orient="horz" pos="123" userDrawn="1">
          <p15:clr>
            <a:srgbClr val="F26B43"/>
          </p15:clr>
        </p15:guide>
        <p15:guide id="11" orient="horz" pos="3003" userDrawn="1">
          <p15:clr>
            <a:srgbClr val="547EBF"/>
          </p15:clr>
        </p15:guide>
        <p15:guide id="12" pos="5647" userDrawn="1">
          <p15:clr>
            <a:srgbClr val="547EBF"/>
          </p15:clr>
        </p15:guide>
        <p15:guide id="13" orient="horz" pos="3185" userDrawn="1">
          <p15:clr>
            <a:srgbClr val="9FCC3B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4961769"/>
            <a:ext cx="20592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61769"/>
            <a:ext cx="30861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76263" y="835024"/>
            <a:ext cx="7991475" cy="389731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DEE88-71BA-4950-8D35-00B2B8E79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7" y="4961769"/>
            <a:ext cx="389103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2B5B76-D48B-486B-B148-17C02F22EB4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8570538" y="198501"/>
            <a:ext cx="396236" cy="4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801" r:id="rId16"/>
    <p:sldLayoutId id="2147483762" r:id="rId17"/>
    <p:sldLayoutId id="2147483763" r:id="rId18"/>
    <p:sldLayoutId id="2147483764" r:id="rId19"/>
    <p:sldLayoutId id="2147483765" r:id="rId20"/>
    <p:sldLayoutId id="2147483766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•"/>
        <a:tabLst>
          <a:tab pos="266700" algn="l"/>
        </a:tabLst>
        <a:defRPr lang="nl-NL" sz="180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−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64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82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00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de-DE" sz="16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1809750" indent="-1952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62163" indent="-17621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33625" indent="-1825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98738" indent="-177800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>
          <p15:clr>
            <a:srgbClr val="F26B43"/>
          </p15:clr>
        </p15:guide>
        <p15:guide id="2" pos="2880">
          <p15:clr>
            <a:srgbClr val="F26B43"/>
          </p15:clr>
        </p15:guide>
        <p15:guide id="3" pos="2699">
          <p15:clr>
            <a:srgbClr val="F26B43"/>
          </p15:clr>
        </p15:guide>
        <p15:guide id="4" pos="3061">
          <p15:clr>
            <a:srgbClr val="F26B43"/>
          </p15:clr>
        </p15:guide>
        <p15:guide id="5" pos="5397">
          <p15:clr>
            <a:srgbClr val="F26B43"/>
          </p15:clr>
        </p15:guide>
        <p15:guide id="6" orient="horz" pos="526" userDrawn="1">
          <p15:clr>
            <a:srgbClr val="F26B43"/>
          </p15:clr>
        </p15:guide>
        <p15:guide id="9" orient="horz" pos="441" userDrawn="1">
          <p15:clr>
            <a:srgbClr val="F26B43"/>
          </p15:clr>
        </p15:guide>
        <p15:guide id="10" orient="horz" pos="123" userDrawn="1">
          <p15:clr>
            <a:srgbClr val="F26B43"/>
          </p15:clr>
        </p15:guide>
        <p15:guide id="11" orient="horz" pos="3003" userDrawn="1">
          <p15:clr>
            <a:srgbClr val="547EBF"/>
          </p15:clr>
        </p15:guide>
        <p15:guide id="12" pos="5647" userDrawn="1">
          <p15:clr>
            <a:srgbClr val="547EBF"/>
          </p15:clr>
        </p15:guide>
        <p15:guide id="13" orient="horz" pos="3185" userDrawn="1">
          <p15:clr>
            <a:srgbClr val="9FCC3B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4961769"/>
            <a:ext cx="20592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61769"/>
            <a:ext cx="30861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76263" y="835024"/>
            <a:ext cx="7991475" cy="389731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DEE88-71BA-4950-8D35-00B2B8E79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7" y="4961769"/>
            <a:ext cx="389103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82F89014-7F8D-47C1-8D79-17A715C9D2BB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2B01DC-AA4B-4B09-A9C1-2490348EB46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570538" y="198501"/>
            <a:ext cx="396236" cy="4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7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•"/>
        <a:tabLst>
          <a:tab pos="266700" algn="l"/>
        </a:tabLst>
        <a:defRPr lang="nl-NL" sz="180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−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64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82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00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de-DE" sz="16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1809750" indent="-1952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62163" indent="-17621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33625" indent="-1825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98738" indent="-177800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>
          <p15:clr>
            <a:srgbClr val="F26B43"/>
          </p15:clr>
        </p15:guide>
        <p15:guide id="2" pos="2880">
          <p15:clr>
            <a:srgbClr val="F26B43"/>
          </p15:clr>
        </p15:guide>
        <p15:guide id="3" pos="2699">
          <p15:clr>
            <a:srgbClr val="F26B43"/>
          </p15:clr>
        </p15:guide>
        <p15:guide id="4" pos="3061">
          <p15:clr>
            <a:srgbClr val="F26B43"/>
          </p15:clr>
        </p15:guide>
        <p15:guide id="5" pos="5397">
          <p15:clr>
            <a:srgbClr val="F26B43"/>
          </p15:clr>
        </p15:guide>
        <p15:guide id="6" orient="horz" pos="526" userDrawn="1">
          <p15:clr>
            <a:srgbClr val="F26B43"/>
          </p15:clr>
        </p15:guide>
        <p15:guide id="9" orient="horz" pos="441" userDrawn="1">
          <p15:clr>
            <a:srgbClr val="F26B43"/>
          </p15:clr>
        </p15:guide>
        <p15:guide id="10" orient="horz" pos="123" userDrawn="1">
          <p15:clr>
            <a:srgbClr val="F26B43"/>
          </p15:clr>
        </p15:guide>
        <p15:guide id="11" orient="horz" pos="3003" userDrawn="1">
          <p15:clr>
            <a:srgbClr val="547EBF"/>
          </p15:clr>
        </p15:guide>
        <p15:guide id="12" pos="5647" userDrawn="1">
          <p15:clr>
            <a:srgbClr val="547EBF"/>
          </p15:clr>
        </p15:guide>
        <p15:guide id="13" orient="horz" pos="3185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treinamento-rso@elsevier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validate.com/tvid/9D4-230-2AD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ulher sentada em frente a janela&#10;&#10;Descrição gerada automaticamente">
            <a:extLst>
              <a:ext uri="{FF2B5EF4-FFF2-40B4-BE49-F238E27FC236}">
                <a16:creationId xmlns:a16="http://schemas.microsoft.com/office/drawing/2014/main" id="{D0E0F8D8-BB7E-410B-840E-4C28425F13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9" b="8789"/>
          <a:stretch/>
        </p:blipFill>
        <p:spPr>
          <a:xfrm>
            <a:off x="0" y="0"/>
            <a:ext cx="9155685" cy="5143500"/>
          </a:xfrm>
          <a:prstGeom prst="rect">
            <a:avLst/>
          </a:prstGeom>
        </p:spPr>
      </p:pic>
      <p:pic>
        <p:nvPicPr>
          <p:cNvPr id="10" name="Imagem 9" descr="Padrão do plano de fundo&#10;&#10;Descrição gerada automaticamente">
            <a:extLst>
              <a:ext uri="{FF2B5EF4-FFF2-40B4-BE49-F238E27FC236}">
                <a16:creationId xmlns:a16="http://schemas.microsoft.com/office/drawing/2014/main" id="{AF54FD41-76C3-4114-B432-C2C7998FB8E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9206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2E4F3-B3DF-4957-B569-881FBA8B7A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411227"/>
            <a:ext cx="5112709" cy="490001"/>
          </a:xfrm>
        </p:spPr>
        <p:txBody>
          <a:bodyPr/>
          <a:lstStyle/>
          <a:p>
            <a:r>
              <a:rPr lang="en-GB" dirty="0"/>
              <a:t>Janeiro, 2022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8E1C10AB-A891-4BE9-B83D-C68AB1A5CC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4" y="2254102"/>
            <a:ext cx="3517271" cy="1996165"/>
          </a:xfrm>
        </p:spPr>
        <p:txBody>
          <a:bodyPr/>
          <a:lstStyle/>
          <a:p>
            <a:r>
              <a:rPr lang="en-GB" dirty="0">
                <a:solidFill>
                  <a:srgbClr val="53565A"/>
                </a:solidFill>
              </a:rPr>
              <a:t>A principal </a:t>
            </a:r>
            <a:r>
              <a:rPr lang="en-GB" dirty="0" err="1">
                <a:solidFill>
                  <a:srgbClr val="53565A"/>
                </a:solidFill>
              </a:rPr>
              <a:t>plataforma</a:t>
            </a:r>
            <a:r>
              <a:rPr lang="en-GB" dirty="0">
                <a:solidFill>
                  <a:srgbClr val="53565A"/>
                </a:solidFill>
              </a:rPr>
              <a:t> de </a:t>
            </a:r>
            <a:r>
              <a:rPr lang="en-GB" dirty="0" err="1">
                <a:solidFill>
                  <a:srgbClr val="53565A"/>
                </a:solidFill>
              </a:rPr>
              <a:t>textos</a:t>
            </a:r>
            <a:r>
              <a:rPr lang="en-GB" dirty="0">
                <a:solidFill>
                  <a:srgbClr val="53565A"/>
                </a:solidFill>
              </a:rPr>
              <a:t> </a:t>
            </a:r>
            <a:r>
              <a:rPr lang="en-GB" dirty="0" err="1">
                <a:solidFill>
                  <a:srgbClr val="53565A"/>
                </a:solidFill>
              </a:rPr>
              <a:t>completos</a:t>
            </a:r>
            <a:r>
              <a:rPr lang="en-GB" dirty="0">
                <a:solidFill>
                  <a:srgbClr val="53565A"/>
                </a:solidFill>
              </a:rPr>
              <a:t> de </a:t>
            </a:r>
            <a:r>
              <a:rPr lang="en-GB" dirty="0" err="1">
                <a:solidFill>
                  <a:srgbClr val="53565A"/>
                </a:solidFill>
              </a:rPr>
              <a:t>literatura</a:t>
            </a:r>
            <a:r>
              <a:rPr lang="en-GB" dirty="0">
                <a:solidFill>
                  <a:srgbClr val="53565A"/>
                </a:solidFill>
              </a:rPr>
              <a:t> </a:t>
            </a:r>
            <a:r>
              <a:rPr lang="en-GB" dirty="0" err="1">
                <a:solidFill>
                  <a:srgbClr val="53565A"/>
                </a:solidFill>
              </a:rPr>
              <a:t>acadêmica</a:t>
            </a:r>
            <a:r>
              <a:rPr lang="en-GB" dirty="0">
                <a:solidFill>
                  <a:srgbClr val="53565A"/>
                </a:solidFill>
              </a:rPr>
              <a:t> </a:t>
            </a:r>
            <a:r>
              <a:rPr lang="en-GB" dirty="0" err="1">
                <a:solidFill>
                  <a:srgbClr val="53565A"/>
                </a:solidFill>
              </a:rPr>
              <a:t>revisada</a:t>
            </a:r>
            <a:r>
              <a:rPr lang="en-GB" dirty="0">
                <a:solidFill>
                  <a:srgbClr val="53565A"/>
                </a:solidFill>
              </a:rPr>
              <a:t> por pares.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759F9D-9DAB-44A4-9143-919193196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6" name="ScienceDirect">
            <a:extLst>
              <a:ext uri="{FF2B5EF4-FFF2-40B4-BE49-F238E27FC236}">
                <a16:creationId xmlns:a16="http://schemas.microsoft.com/office/drawing/2014/main" id="{2E506D6E-C9AF-45E8-901E-D0DF36E72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6263" y="1592990"/>
            <a:ext cx="3437002" cy="42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</p:spPr>
        <p:txBody>
          <a:bodyPr/>
          <a:lstStyle/>
          <a:p>
            <a:r>
              <a:rPr lang="en-GB" dirty="0" err="1"/>
              <a:t>Detalhes</a:t>
            </a:r>
            <a:r>
              <a:rPr lang="en-GB" dirty="0"/>
              <a:t> do </a:t>
            </a:r>
            <a:r>
              <a:rPr lang="en-GB" dirty="0" err="1"/>
              <a:t>documento</a:t>
            </a:r>
            <a:endParaRPr lang="en-GB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032FEA6-FE31-44D1-AE32-C856BFF35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17" r="1047" b="5439"/>
          <a:stretch/>
        </p:blipFill>
        <p:spPr>
          <a:xfrm>
            <a:off x="0" y="773519"/>
            <a:ext cx="9120510" cy="436555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6DAB23B-DEBC-4B56-96A9-4CEDD74EC362}"/>
              </a:ext>
            </a:extLst>
          </p:cNvPr>
          <p:cNvSpPr/>
          <p:nvPr/>
        </p:nvSpPr>
        <p:spPr>
          <a:xfrm>
            <a:off x="2541181" y="3338623"/>
            <a:ext cx="3955312" cy="901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AB6655D-8AEC-407A-A6B1-8B23FD8E68C3}"/>
              </a:ext>
            </a:extLst>
          </p:cNvPr>
          <p:cNvSpPr txBox="1"/>
          <p:nvPr/>
        </p:nvSpPr>
        <p:spPr>
          <a:xfrm>
            <a:off x="3271719" y="3275655"/>
            <a:ext cx="2427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Acesse de forma rápida partes do documento, suas figuras e tabelas.</a:t>
            </a:r>
          </a:p>
        </p:txBody>
      </p:sp>
      <p:sp>
        <p:nvSpPr>
          <p:cNvPr id="5" name="Chave Direita 4">
            <a:extLst>
              <a:ext uri="{FF2B5EF4-FFF2-40B4-BE49-F238E27FC236}">
                <a16:creationId xmlns:a16="http://schemas.microsoft.com/office/drawing/2014/main" id="{D924CF16-FD42-4B72-9829-19B946C8C26E}"/>
              </a:ext>
            </a:extLst>
          </p:cNvPr>
          <p:cNvSpPr/>
          <p:nvPr/>
        </p:nvSpPr>
        <p:spPr>
          <a:xfrm>
            <a:off x="1977654" y="1648047"/>
            <a:ext cx="1063256" cy="3491027"/>
          </a:xfrm>
          <a:prstGeom prst="rightBrace">
            <a:avLst>
              <a:gd name="adj1" fmla="val 10333"/>
              <a:gd name="adj2" fmla="val 58528"/>
            </a:avLst>
          </a:prstGeom>
          <a:ln w="19050">
            <a:solidFill>
              <a:srgbClr val="F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2D7251B-8F2A-40D2-A091-15A9D146B318}"/>
              </a:ext>
            </a:extLst>
          </p:cNvPr>
          <p:cNvSpPr/>
          <p:nvPr/>
        </p:nvSpPr>
        <p:spPr>
          <a:xfrm>
            <a:off x="6613015" y="2571750"/>
            <a:ext cx="2141124" cy="127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7" name="Chave Direita 6">
            <a:extLst>
              <a:ext uri="{FF2B5EF4-FFF2-40B4-BE49-F238E27FC236}">
                <a16:creationId xmlns:a16="http://schemas.microsoft.com/office/drawing/2014/main" id="{D996430B-D042-4D0B-9EE9-47F19099F027}"/>
              </a:ext>
            </a:extLst>
          </p:cNvPr>
          <p:cNvSpPr/>
          <p:nvPr/>
        </p:nvSpPr>
        <p:spPr>
          <a:xfrm rot="16200000">
            <a:off x="7393540" y="2847314"/>
            <a:ext cx="607989" cy="2141125"/>
          </a:xfrm>
          <a:prstGeom prst="rightBrace">
            <a:avLst/>
          </a:prstGeom>
          <a:ln w="19050">
            <a:solidFill>
              <a:srgbClr val="F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E132367-2038-4C2E-89D4-62AD5242E70B}"/>
              </a:ext>
            </a:extLst>
          </p:cNvPr>
          <p:cNvSpPr txBox="1"/>
          <p:nvPr/>
        </p:nvSpPr>
        <p:spPr>
          <a:xfrm>
            <a:off x="6711137" y="2946488"/>
            <a:ext cx="2253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Acesse métricas de popularidade do artigo.</a:t>
            </a:r>
          </a:p>
        </p:txBody>
      </p:sp>
    </p:spTree>
    <p:extLst>
      <p:ext uri="{BB962C8B-B14F-4D97-AF65-F5344CB8AC3E}">
        <p14:creationId xmlns:p14="http://schemas.microsoft.com/office/powerpoint/2010/main" val="114878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17F9370-563E-44B3-9AED-39A861C4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1240132"/>
          </a:xfrm>
        </p:spPr>
        <p:txBody>
          <a:bodyPr/>
          <a:lstStyle/>
          <a:p>
            <a:r>
              <a:rPr lang="pt-BR" dirty="0" err="1"/>
              <a:t>PlumX</a:t>
            </a:r>
            <a:r>
              <a:rPr lang="pt-BR" dirty="0"/>
              <a:t>: Métricas dedicadas exclusivamente a documentos de informação científica</a:t>
            </a:r>
            <a:br>
              <a:rPr lang="pt-BR" dirty="0"/>
            </a:br>
            <a:endParaRPr lang="es-419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2B129B-85A1-41ED-A854-C5CDFAF03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7" b="11617"/>
          <a:stretch/>
        </p:blipFill>
        <p:spPr>
          <a:xfrm>
            <a:off x="0" y="1175271"/>
            <a:ext cx="9144000" cy="404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9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0C1943D-0D60-4223-A3C7-C91A2C35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Detalhes do documento</a:t>
            </a:r>
            <a:endParaRPr lang="es-419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C245E96-4042-43C1-B82D-6CA34F8AF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67" t="9564" r="990" b="14921"/>
          <a:stretch/>
        </p:blipFill>
        <p:spPr>
          <a:xfrm>
            <a:off x="0" y="667980"/>
            <a:ext cx="9144000" cy="4475520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FB38740A-955C-4DAD-9B88-FA406A1CADE1}"/>
              </a:ext>
            </a:extLst>
          </p:cNvPr>
          <p:cNvCxnSpPr>
            <a:cxnSpLocks/>
          </p:cNvCxnSpPr>
          <p:nvPr/>
        </p:nvCxnSpPr>
        <p:spPr>
          <a:xfrm>
            <a:off x="6143093" y="2516905"/>
            <a:ext cx="390054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7134DBF-A073-4C52-91E4-BE6FF3F8027C}"/>
              </a:ext>
            </a:extLst>
          </p:cNvPr>
          <p:cNvSpPr txBox="1"/>
          <p:nvPr/>
        </p:nvSpPr>
        <p:spPr>
          <a:xfrm>
            <a:off x="6280485" y="3609744"/>
            <a:ext cx="2451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/>
              <a:t>Clique nas citações em formato de hyperlink para obter mais informações sobre a mesma.</a:t>
            </a:r>
          </a:p>
        </p:txBody>
      </p:sp>
    </p:spTree>
    <p:extLst>
      <p:ext uri="{BB962C8B-B14F-4D97-AF65-F5344CB8AC3E}">
        <p14:creationId xmlns:p14="http://schemas.microsoft.com/office/powerpoint/2010/main" val="186089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58C8C7E-838E-4474-BD6A-52A66A81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Topic</a:t>
            </a:r>
            <a:r>
              <a:rPr lang="pt-BR" dirty="0"/>
              <a:t> </a:t>
            </a:r>
            <a:r>
              <a:rPr lang="pt-BR" dirty="0" err="1"/>
              <a:t>pages</a:t>
            </a:r>
            <a:endParaRPr lang="es-419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A49FD31-1AB1-4E5C-A6CD-B323974E4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13517"/>
            <a:ext cx="4451684" cy="436607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A65BDEC-0FF0-4AEB-B916-701A19223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54" y="835024"/>
            <a:ext cx="4636055" cy="4344567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2A4E10E7-FC70-4BEC-B3CC-F68AD15411DC}"/>
              </a:ext>
            </a:extLst>
          </p:cNvPr>
          <p:cNvSpPr/>
          <p:nvPr/>
        </p:nvSpPr>
        <p:spPr>
          <a:xfrm>
            <a:off x="1914525" y="3476625"/>
            <a:ext cx="352425" cy="180975"/>
          </a:xfrm>
          <a:prstGeom prst="rect">
            <a:avLst/>
          </a:prstGeom>
          <a:noFill/>
          <a:ln w="19050">
            <a:solidFill>
              <a:srgbClr val="FF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836EEE8A-EAD9-4A2C-99C5-76499BA79A38}"/>
              </a:ext>
            </a:extLst>
          </p:cNvPr>
          <p:cNvCxnSpPr>
            <a:cxnSpLocks/>
          </p:cNvCxnSpPr>
          <p:nvPr/>
        </p:nvCxnSpPr>
        <p:spPr>
          <a:xfrm flipV="1">
            <a:off x="2266950" y="3152775"/>
            <a:ext cx="2184735" cy="33568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4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744EEB5-CED2-4DB6-BA3E-E0E91649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Página do PDF</a:t>
            </a:r>
            <a:endParaRPr lang="es-419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11AFCA0-27AA-43AE-9BDA-298724756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7" r="1962" b="30335"/>
          <a:stretch/>
        </p:blipFill>
        <p:spPr>
          <a:xfrm>
            <a:off x="0" y="1998845"/>
            <a:ext cx="9144000" cy="314465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D20C06A-D9E9-47AF-BFF7-156337F489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17" r="1047" b="73423"/>
          <a:stretch/>
        </p:blipFill>
        <p:spPr>
          <a:xfrm>
            <a:off x="0" y="773520"/>
            <a:ext cx="9120510" cy="8426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C891869-17DD-49D1-9219-B331CF202930}"/>
              </a:ext>
            </a:extLst>
          </p:cNvPr>
          <p:cNvSpPr/>
          <p:nvPr/>
        </p:nvSpPr>
        <p:spPr>
          <a:xfrm>
            <a:off x="2531213" y="1245318"/>
            <a:ext cx="849940" cy="360200"/>
          </a:xfrm>
          <a:prstGeom prst="rect">
            <a:avLst/>
          </a:prstGeom>
          <a:noFill/>
          <a:ln w="19050">
            <a:solidFill>
              <a:srgbClr val="FF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808DC53A-B6A7-4FD1-867E-B10B7C410FAE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956183" y="1605518"/>
            <a:ext cx="0" cy="63795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1571C1D-CBF3-4CEA-9947-2DE352A6CC51}"/>
              </a:ext>
            </a:extLst>
          </p:cNvPr>
          <p:cNvSpPr txBox="1"/>
          <p:nvPr/>
        </p:nvSpPr>
        <p:spPr>
          <a:xfrm>
            <a:off x="1435399" y="2422977"/>
            <a:ext cx="3694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Acesse de forma rápida a partes do seu documento PDF, imprima ou salve em seu dispositivo.</a:t>
            </a:r>
          </a:p>
        </p:txBody>
      </p:sp>
    </p:spTree>
    <p:extLst>
      <p:ext uri="{BB962C8B-B14F-4D97-AF65-F5344CB8AC3E}">
        <p14:creationId xmlns:p14="http://schemas.microsoft.com/office/powerpoint/2010/main" val="21215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EC653D4-5144-45FA-AD7D-9063881BF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Busca </a:t>
            </a:r>
            <a:r>
              <a:rPr lang="es-419" dirty="0" err="1"/>
              <a:t>avançada</a:t>
            </a:r>
            <a:r>
              <a:rPr lang="es-419" dirty="0"/>
              <a:t> no </a:t>
            </a:r>
            <a:r>
              <a:rPr lang="es-419" dirty="0" err="1"/>
              <a:t>ScienceDirect</a:t>
            </a:r>
            <a:endParaRPr lang="es-419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492034F-15EE-48B7-8541-62AA04739E4B}"/>
              </a:ext>
            </a:extLst>
          </p:cNvPr>
          <p:cNvSpPr txBox="1"/>
          <p:nvPr/>
        </p:nvSpPr>
        <p:spPr>
          <a:xfrm>
            <a:off x="1687929" y="1010328"/>
            <a:ext cx="51934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Faça buscas preenchendo um ou mais dos seguintes campos: termos, nome do autor, título da publicação, volume, edição e página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BE0C240-9347-4CA3-981D-01C305D78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03" r="1290" b="11589"/>
          <a:stretch/>
        </p:blipFill>
        <p:spPr>
          <a:xfrm>
            <a:off x="0" y="1054735"/>
            <a:ext cx="9144000" cy="4088765"/>
          </a:xfrm>
          <a:prstGeom prst="rect">
            <a:avLst/>
          </a:prstGeom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57A5D975-7A6D-403E-93E0-9515B384152D}"/>
              </a:ext>
            </a:extLst>
          </p:cNvPr>
          <p:cNvCxnSpPr>
            <a:cxnSpLocks/>
          </p:cNvCxnSpPr>
          <p:nvPr/>
        </p:nvCxnSpPr>
        <p:spPr>
          <a:xfrm flipH="1">
            <a:off x="7209204" y="2211569"/>
            <a:ext cx="286748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42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8CEB94B-09F0-49F5-BE12-2F4277F76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03" r="1962" b="5508"/>
          <a:stretch/>
        </p:blipFill>
        <p:spPr>
          <a:xfrm>
            <a:off x="0" y="723023"/>
            <a:ext cx="9148407" cy="4437874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EC653D4-5144-45FA-AD7D-9063881BF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Busca </a:t>
            </a:r>
            <a:r>
              <a:rPr lang="es-419" dirty="0" err="1"/>
              <a:t>avançada</a:t>
            </a:r>
            <a:r>
              <a:rPr lang="es-419" dirty="0"/>
              <a:t> no </a:t>
            </a:r>
            <a:r>
              <a:rPr lang="es-419" dirty="0" err="1"/>
              <a:t>ScienceDirect</a:t>
            </a:r>
            <a:endParaRPr lang="es-419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492034F-15EE-48B7-8541-62AA04739E4B}"/>
              </a:ext>
            </a:extLst>
          </p:cNvPr>
          <p:cNvSpPr txBox="1"/>
          <p:nvPr/>
        </p:nvSpPr>
        <p:spPr>
          <a:xfrm>
            <a:off x="6929781" y="2234505"/>
            <a:ext cx="2129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A busca avançada facilita a elaboração de uma estratégia de busca mais eficaz, com a utilização dos operadores lógicos e permitindo a busca em campos específicos do documento. 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57A5D975-7A6D-403E-93E0-9515B384152D}"/>
              </a:ext>
            </a:extLst>
          </p:cNvPr>
          <p:cNvCxnSpPr>
            <a:cxnSpLocks/>
          </p:cNvCxnSpPr>
          <p:nvPr/>
        </p:nvCxnSpPr>
        <p:spPr>
          <a:xfrm flipH="1">
            <a:off x="6929781" y="4912238"/>
            <a:ext cx="286748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88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C7303A1-7004-4281-B0B3-5C21EA5B1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37" t="10523" r="1962" b="6255"/>
          <a:stretch/>
        </p:blipFill>
        <p:spPr>
          <a:xfrm>
            <a:off x="0" y="865112"/>
            <a:ext cx="4572000" cy="427838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E70D78D-A6EB-4EA7-AF81-F3B5002C3E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16" t="11744" r="25785" b="4450"/>
          <a:stretch/>
        </p:blipFill>
        <p:spPr>
          <a:xfrm>
            <a:off x="4572000" y="835025"/>
            <a:ext cx="4572000" cy="43084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EC653D4-5144-45FA-AD7D-9063881BF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Seu histórico no </a:t>
            </a:r>
            <a:r>
              <a:rPr lang="es-419" dirty="0" err="1"/>
              <a:t>ScienceDirect</a:t>
            </a:r>
            <a:endParaRPr lang="es-419" dirty="0"/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57A5D975-7A6D-403E-93E0-9515B384152D}"/>
              </a:ext>
            </a:extLst>
          </p:cNvPr>
          <p:cNvCxnSpPr>
            <a:cxnSpLocks/>
          </p:cNvCxnSpPr>
          <p:nvPr/>
        </p:nvCxnSpPr>
        <p:spPr>
          <a:xfrm>
            <a:off x="4380908" y="1180210"/>
            <a:ext cx="1062962" cy="54226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32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EC653D4-5144-45FA-AD7D-9063881BF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Seu histórico no </a:t>
            </a:r>
            <a:r>
              <a:rPr lang="es-419" dirty="0" err="1"/>
              <a:t>ScienceDirect</a:t>
            </a:r>
            <a:endParaRPr lang="es-419" dirty="0"/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57A5D975-7A6D-403E-93E0-9515B384152D}"/>
              </a:ext>
            </a:extLst>
          </p:cNvPr>
          <p:cNvCxnSpPr>
            <a:cxnSpLocks/>
          </p:cNvCxnSpPr>
          <p:nvPr/>
        </p:nvCxnSpPr>
        <p:spPr>
          <a:xfrm>
            <a:off x="4380908" y="1180210"/>
            <a:ext cx="1062962" cy="54226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83DAC671-A376-4876-8ABC-265673B06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31" b="11092"/>
          <a:stretch/>
        </p:blipFill>
        <p:spPr>
          <a:xfrm>
            <a:off x="0" y="1124393"/>
            <a:ext cx="9144000" cy="401910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900481E-DA29-4A0A-BA10-C4B71A657AFC}"/>
              </a:ext>
            </a:extLst>
          </p:cNvPr>
          <p:cNvSpPr/>
          <p:nvPr/>
        </p:nvSpPr>
        <p:spPr>
          <a:xfrm>
            <a:off x="6624084" y="2668772"/>
            <a:ext cx="1148316" cy="478465"/>
          </a:xfrm>
          <a:prstGeom prst="rect">
            <a:avLst/>
          </a:prstGeom>
          <a:noFill/>
          <a:ln w="19050">
            <a:solidFill>
              <a:srgbClr val="FF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82676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EC653D4-5144-45FA-AD7D-9063881BF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Seu histórico de busca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57A5D975-7A6D-403E-93E0-9515B384152D}"/>
              </a:ext>
            </a:extLst>
          </p:cNvPr>
          <p:cNvCxnSpPr>
            <a:cxnSpLocks/>
          </p:cNvCxnSpPr>
          <p:nvPr/>
        </p:nvCxnSpPr>
        <p:spPr>
          <a:xfrm>
            <a:off x="4380908" y="1180210"/>
            <a:ext cx="1062962" cy="54226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9900481E-DA29-4A0A-BA10-C4B71A657AFC}"/>
              </a:ext>
            </a:extLst>
          </p:cNvPr>
          <p:cNvSpPr/>
          <p:nvPr/>
        </p:nvSpPr>
        <p:spPr>
          <a:xfrm>
            <a:off x="6624084" y="2668772"/>
            <a:ext cx="1148316" cy="478465"/>
          </a:xfrm>
          <a:prstGeom prst="rect">
            <a:avLst/>
          </a:prstGeom>
          <a:noFill/>
          <a:ln w="19050">
            <a:solidFill>
              <a:srgbClr val="FF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CDDDE57-85F8-44A8-BC3F-6755BE3A1A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15" r="1962" b="5838"/>
          <a:stretch/>
        </p:blipFill>
        <p:spPr>
          <a:xfrm>
            <a:off x="0" y="700088"/>
            <a:ext cx="9181120" cy="443053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45FF381-5558-4989-9C28-825A53C0169B}"/>
              </a:ext>
            </a:extLst>
          </p:cNvPr>
          <p:cNvSpPr/>
          <p:nvPr/>
        </p:nvSpPr>
        <p:spPr>
          <a:xfrm>
            <a:off x="939208" y="2936619"/>
            <a:ext cx="7375451" cy="859204"/>
          </a:xfrm>
          <a:prstGeom prst="rect">
            <a:avLst/>
          </a:prstGeom>
          <a:noFill/>
          <a:ln w="19050">
            <a:solidFill>
              <a:srgbClr val="FF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5564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>
            <a:extLst>
              <a:ext uri="{FF2B5EF4-FFF2-40B4-BE49-F238E27FC236}">
                <a16:creationId xmlns:a16="http://schemas.microsoft.com/office/drawing/2014/main" id="{CA4E187F-881B-4F23-BAE0-9BFA5F49B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765" t="4745" r="4915" b="60579"/>
          <a:stretch/>
        </p:blipFill>
        <p:spPr>
          <a:xfrm>
            <a:off x="6419736" y="2129277"/>
            <a:ext cx="577876" cy="653285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9DBF528E-D34C-472E-B003-43E8B2B47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50" t="5061" r="21330" b="60263"/>
          <a:stretch/>
        </p:blipFill>
        <p:spPr>
          <a:xfrm>
            <a:off x="3325864" y="2115442"/>
            <a:ext cx="577876" cy="65328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6D0DBD3-7A36-4658-AB02-194A71691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4" t="6530" r="91076" b="58794"/>
          <a:stretch/>
        </p:blipFill>
        <p:spPr>
          <a:xfrm>
            <a:off x="640189" y="945604"/>
            <a:ext cx="577876" cy="653285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36E4B881-2007-4B3B-839A-4F8D6795A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59" t="6530" r="74063" b="58794"/>
          <a:stretch/>
        </p:blipFill>
        <p:spPr>
          <a:xfrm>
            <a:off x="3378034" y="913143"/>
            <a:ext cx="494376" cy="72406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D7E547E-9CA0-4F0A-B7BD-3ACE3A8B8336}"/>
              </a:ext>
            </a:extLst>
          </p:cNvPr>
          <p:cNvSpPr txBox="1"/>
          <p:nvPr/>
        </p:nvSpPr>
        <p:spPr>
          <a:xfrm>
            <a:off x="1266989" y="1009402"/>
            <a:ext cx="1876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8400"/>
                </a:solidFill>
              </a:rPr>
              <a:t>+18 milhões </a:t>
            </a:r>
            <a:r>
              <a:rPr lang="pt-BR" sz="1600" dirty="0">
                <a:solidFill>
                  <a:srgbClr val="53565A"/>
                </a:solidFill>
              </a:rPr>
              <a:t>de</a:t>
            </a:r>
            <a:r>
              <a:rPr lang="pt-BR" sz="1600" dirty="0">
                <a:solidFill>
                  <a:srgbClr val="FF8400"/>
                </a:solidFill>
              </a:rPr>
              <a:t> </a:t>
            </a:r>
            <a:r>
              <a:rPr lang="es-419" sz="1600" dirty="0" err="1"/>
              <a:t>artigos</a:t>
            </a:r>
            <a:r>
              <a:rPr lang="es-419" sz="1600" dirty="0"/>
              <a:t> e capítulos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379A474-654D-490C-BB2D-55CD2B91A004}"/>
              </a:ext>
            </a:extLst>
          </p:cNvPr>
          <p:cNvSpPr txBox="1"/>
          <p:nvPr/>
        </p:nvSpPr>
        <p:spPr>
          <a:xfrm>
            <a:off x="3868170" y="989738"/>
            <a:ext cx="220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8400"/>
                </a:solidFill>
              </a:rPr>
              <a:t>+2.6 Mil </a:t>
            </a:r>
            <a:r>
              <a:rPr lang="pt-BR" sz="1600" dirty="0" err="1"/>
              <a:t>journals</a:t>
            </a:r>
            <a:r>
              <a:rPr lang="pt-BR" sz="1600" dirty="0"/>
              <a:t> revisados por pares</a:t>
            </a:r>
            <a:endParaRPr lang="es-419" sz="16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2BA8DA0-D76D-44C6-80D7-F10BBE4004ED}"/>
              </a:ext>
            </a:extLst>
          </p:cNvPr>
          <p:cNvSpPr txBox="1"/>
          <p:nvPr/>
        </p:nvSpPr>
        <p:spPr>
          <a:xfrm>
            <a:off x="7023248" y="989738"/>
            <a:ext cx="1515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8400"/>
                </a:solidFill>
              </a:rPr>
              <a:t>+42 Mil</a:t>
            </a:r>
          </a:p>
          <a:p>
            <a:r>
              <a:rPr lang="pt-BR" sz="1600" dirty="0"/>
              <a:t>e-Books</a:t>
            </a:r>
            <a:endParaRPr lang="es-419" sz="16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D17F198-8639-4F46-8BDF-5A132F86D9F2}"/>
              </a:ext>
            </a:extLst>
          </p:cNvPr>
          <p:cNvSpPr txBox="1"/>
          <p:nvPr/>
        </p:nvSpPr>
        <p:spPr>
          <a:xfrm>
            <a:off x="1288255" y="2118542"/>
            <a:ext cx="1515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8400"/>
                </a:solidFill>
              </a:rPr>
              <a:t>+362 Mil </a:t>
            </a:r>
          </a:p>
          <a:p>
            <a:r>
              <a:rPr lang="pt-BR" sz="1600" dirty="0" err="1"/>
              <a:t>Topic</a:t>
            </a:r>
            <a:r>
              <a:rPr lang="pt-BR" sz="1600" dirty="0"/>
              <a:t> </a:t>
            </a:r>
            <a:r>
              <a:rPr lang="pt-BR" sz="1600" dirty="0" err="1"/>
              <a:t>pages</a:t>
            </a:r>
            <a:endParaRPr lang="es-419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791B02C-F16B-4D5D-BAF1-4DF9B4E11623}"/>
              </a:ext>
            </a:extLst>
          </p:cNvPr>
          <p:cNvSpPr txBox="1"/>
          <p:nvPr/>
        </p:nvSpPr>
        <p:spPr>
          <a:xfrm>
            <a:off x="3954015" y="2128374"/>
            <a:ext cx="220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8400"/>
                </a:solidFill>
              </a:rPr>
              <a:t>+500 </a:t>
            </a:r>
            <a:r>
              <a:rPr lang="pt-BR" sz="1600" dirty="0"/>
              <a:t>publicações acesso aberto</a:t>
            </a:r>
            <a:endParaRPr lang="es-419" sz="16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8405E91-A303-4029-B9E7-08A3CFD277F8}"/>
              </a:ext>
            </a:extLst>
          </p:cNvPr>
          <p:cNvSpPr txBox="1"/>
          <p:nvPr/>
        </p:nvSpPr>
        <p:spPr>
          <a:xfrm>
            <a:off x="7023246" y="2122104"/>
            <a:ext cx="1729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8400"/>
                </a:solidFill>
              </a:rPr>
              <a:t>+1.4 Milhões </a:t>
            </a:r>
          </a:p>
          <a:p>
            <a:r>
              <a:rPr lang="pt-BR" sz="1600" dirty="0"/>
              <a:t>de artigos de acesso aberto</a:t>
            </a:r>
            <a:endParaRPr lang="es-419" sz="1600" dirty="0"/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0E2248D3-11D7-484B-AB7E-C8265EF0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</p:spPr>
        <p:txBody>
          <a:bodyPr/>
          <a:lstStyle/>
          <a:p>
            <a:r>
              <a:rPr lang="pt-BR" dirty="0" err="1"/>
              <a:t>ScienceDirect</a:t>
            </a:r>
            <a:r>
              <a:rPr lang="pt-BR" dirty="0"/>
              <a:t> Hoje</a:t>
            </a:r>
            <a:endParaRPr lang="es-419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CDE219C-61D5-43F1-961A-C0D32EC9E8C2}"/>
              </a:ext>
            </a:extLst>
          </p:cNvPr>
          <p:cNvSpPr/>
          <p:nvPr/>
        </p:nvSpPr>
        <p:spPr>
          <a:xfrm>
            <a:off x="0" y="3192368"/>
            <a:ext cx="9144000" cy="195113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25" name="Título 2">
            <a:extLst>
              <a:ext uri="{FF2B5EF4-FFF2-40B4-BE49-F238E27FC236}">
                <a16:creationId xmlns:a16="http://schemas.microsoft.com/office/drawing/2014/main" id="{7C2A6B64-E2EB-4C9B-B7D0-EEA802CC4B0E}"/>
              </a:ext>
            </a:extLst>
          </p:cNvPr>
          <p:cNvSpPr txBox="1">
            <a:spLocks/>
          </p:cNvSpPr>
          <p:nvPr/>
        </p:nvSpPr>
        <p:spPr>
          <a:xfrm>
            <a:off x="573750" y="3218223"/>
            <a:ext cx="7993988" cy="197079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i="1" dirty="0">
                <a:solidFill>
                  <a:schemeClr val="bg1"/>
                </a:solidFill>
              </a:rPr>
              <a:t>“</a:t>
            </a:r>
            <a:r>
              <a:rPr lang="pt-BR" sz="1800" i="1" dirty="0" err="1">
                <a:solidFill>
                  <a:schemeClr val="bg1"/>
                </a:solidFill>
              </a:rPr>
              <a:t>ScienceDirect</a:t>
            </a:r>
            <a:r>
              <a:rPr lang="pt-BR" sz="1800" i="1" dirty="0">
                <a:solidFill>
                  <a:schemeClr val="bg1"/>
                </a:solidFill>
              </a:rPr>
              <a:t> é uma plataforma fácil de operar que oferece acesso a um amplo espectro de publicações de pesquisa interessantes e úteis que talvez eu nunca tenha considerado explorar.” </a:t>
            </a:r>
          </a:p>
          <a:p>
            <a:endParaRPr lang="pt-BR" sz="1050" i="1" dirty="0">
              <a:solidFill>
                <a:srgbClr val="FF6C00"/>
              </a:solidFill>
            </a:endParaRPr>
          </a:p>
          <a:p>
            <a:r>
              <a:rPr lang="pt-BR" sz="1600" dirty="0">
                <a:solidFill>
                  <a:srgbClr val="FF6C00"/>
                </a:solidFill>
              </a:rPr>
              <a:t>Pesquisador / Funcionário</a:t>
            </a:r>
          </a:p>
          <a:p>
            <a:r>
              <a:rPr lang="pt-BR" sz="1600" dirty="0">
                <a:solidFill>
                  <a:srgbClr val="FF6C00"/>
                </a:solidFill>
              </a:rPr>
              <a:t>Área de Ciências da Vida, EUA</a:t>
            </a:r>
          </a:p>
          <a:p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AF778583-703D-4E14-A628-5581CB813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61" t="6530" r="57161" b="58794"/>
          <a:stretch/>
        </p:blipFill>
        <p:spPr>
          <a:xfrm>
            <a:off x="6504975" y="938842"/>
            <a:ext cx="494376" cy="72406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ADD53253-05B0-4B46-8992-5AB0857C53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05" t="6458" r="39475" b="58866"/>
          <a:stretch/>
        </p:blipFill>
        <p:spPr>
          <a:xfrm>
            <a:off x="576263" y="2094118"/>
            <a:ext cx="577876" cy="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7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EC653D4-5144-45FA-AD7D-9063881BF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seu histórico no </a:t>
            </a:r>
            <a:r>
              <a:rPr lang="pt-BR" dirty="0" err="1"/>
              <a:t>ScienceDirect</a:t>
            </a:r>
            <a:endParaRPr lang="es-419" dirty="0"/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57A5D975-7A6D-403E-93E0-9515B384152D}"/>
              </a:ext>
            </a:extLst>
          </p:cNvPr>
          <p:cNvCxnSpPr>
            <a:cxnSpLocks/>
          </p:cNvCxnSpPr>
          <p:nvPr/>
        </p:nvCxnSpPr>
        <p:spPr>
          <a:xfrm>
            <a:off x="4380908" y="1180210"/>
            <a:ext cx="1062962" cy="54226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9900481E-DA29-4A0A-BA10-C4B71A657AFC}"/>
              </a:ext>
            </a:extLst>
          </p:cNvPr>
          <p:cNvSpPr/>
          <p:nvPr/>
        </p:nvSpPr>
        <p:spPr>
          <a:xfrm>
            <a:off x="6624084" y="2668772"/>
            <a:ext cx="1148316" cy="478465"/>
          </a:xfrm>
          <a:prstGeom prst="rect">
            <a:avLst/>
          </a:prstGeom>
          <a:noFill/>
          <a:ln w="19050">
            <a:solidFill>
              <a:srgbClr val="FF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45FF381-5558-4989-9C28-825A53C0169B}"/>
              </a:ext>
            </a:extLst>
          </p:cNvPr>
          <p:cNvSpPr/>
          <p:nvPr/>
        </p:nvSpPr>
        <p:spPr>
          <a:xfrm>
            <a:off x="939208" y="2936619"/>
            <a:ext cx="7375451" cy="859204"/>
          </a:xfrm>
          <a:prstGeom prst="rect">
            <a:avLst/>
          </a:prstGeom>
          <a:noFill/>
          <a:ln w="19050">
            <a:solidFill>
              <a:srgbClr val="FF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0161D7-6E3C-4CA5-9FC4-341159A65D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83" r="1962" b="6326"/>
          <a:stretch/>
        </p:blipFill>
        <p:spPr>
          <a:xfrm>
            <a:off x="0" y="700089"/>
            <a:ext cx="9181120" cy="4443412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DC4CE18F-2479-4A35-AE5B-D3489676BEAB}"/>
              </a:ext>
            </a:extLst>
          </p:cNvPr>
          <p:cNvCxnSpPr>
            <a:cxnSpLocks/>
          </p:cNvCxnSpPr>
          <p:nvPr/>
        </p:nvCxnSpPr>
        <p:spPr>
          <a:xfrm flipV="1">
            <a:off x="1052623" y="3510778"/>
            <a:ext cx="146882" cy="2850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BB1FE27B-73A8-4063-8976-7E40213E85BB}"/>
              </a:ext>
            </a:extLst>
          </p:cNvPr>
          <p:cNvCxnSpPr>
            <a:cxnSpLocks/>
          </p:cNvCxnSpPr>
          <p:nvPr/>
        </p:nvCxnSpPr>
        <p:spPr>
          <a:xfrm flipH="1">
            <a:off x="3266548" y="2925985"/>
            <a:ext cx="367226" cy="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5F3EF2A2-14C0-4321-AC23-03D5C29DD3D7}"/>
              </a:ext>
            </a:extLst>
          </p:cNvPr>
          <p:cNvCxnSpPr>
            <a:cxnSpLocks/>
          </p:cNvCxnSpPr>
          <p:nvPr/>
        </p:nvCxnSpPr>
        <p:spPr>
          <a:xfrm flipH="1">
            <a:off x="5097910" y="3585209"/>
            <a:ext cx="367226" cy="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5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6164F-14D7-4C97-AFFF-0E08E0382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4" y="2264736"/>
            <a:ext cx="4556176" cy="609600"/>
          </a:xfrm>
        </p:spPr>
        <p:txBody>
          <a:bodyPr>
            <a:noAutofit/>
          </a:bodyPr>
          <a:lstStyle/>
          <a:p>
            <a:r>
              <a:rPr lang="pt-BR" sz="4000" dirty="0"/>
              <a:t>Obrigada!</a:t>
            </a:r>
            <a:endParaRPr lang="nl-NL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3E2E1-D8D0-428F-9CE1-98FD10199A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Google Shape;474;p24">
            <a:extLst>
              <a:ext uri="{FF2B5EF4-FFF2-40B4-BE49-F238E27FC236}">
                <a16:creationId xmlns:a16="http://schemas.microsoft.com/office/drawing/2014/main" id="{BAF6DBC5-0507-46AD-933C-198E51E4B0FF}"/>
              </a:ext>
            </a:extLst>
          </p:cNvPr>
          <p:cNvSpPr txBox="1"/>
          <p:nvPr/>
        </p:nvSpPr>
        <p:spPr>
          <a:xfrm>
            <a:off x="576263" y="4159584"/>
            <a:ext cx="4995722" cy="561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525"/>
            <a:r>
              <a:rPr lang="en-US" sz="1600" b="1" dirty="0">
                <a:solidFill>
                  <a:srgbClr val="FF8400"/>
                </a:solidFill>
                <a:ea typeface="Arial"/>
                <a:cs typeface="Arial"/>
                <a:sym typeface="Arial"/>
              </a:rPr>
              <a:t>Elsevier</a:t>
            </a:r>
            <a:r>
              <a:rPr lang="en-US" sz="1600" dirty="0">
                <a:solidFill>
                  <a:srgbClr val="FF8400"/>
                </a:solidFill>
                <a:ea typeface="Arial"/>
                <a:cs typeface="Arial"/>
                <a:sym typeface="Arial"/>
              </a:rPr>
              <a:t>,</a:t>
            </a:r>
            <a:r>
              <a:rPr lang="en-US" sz="1600" dirty="0">
                <a:solidFill>
                  <a:srgbClr val="53565A"/>
                </a:solidFill>
                <a:ea typeface="Arial"/>
                <a:cs typeface="Arial"/>
                <a:sym typeface="Arial"/>
              </a:rPr>
              <a:t> Research Solutions Sales</a:t>
            </a:r>
            <a:endParaRPr sz="1600" dirty="0">
              <a:solidFill>
                <a:srgbClr val="53565A"/>
              </a:solidFill>
              <a:ea typeface="Arial"/>
              <a:cs typeface="Arial"/>
              <a:sym typeface="Arial"/>
            </a:endParaRPr>
          </a:p>
          <a:p>
            <a:pPr marL="9525" marR="1264444">
              <a:lnSpc>
                <a:spcPct val="127699"/>
              </a:lnSpc>
              <a:spcBef>
                <a:spcPts val="4"/>
              </a:spcBef>
            </a:pPr>
            <a:r>
              <a:rPr lang="en-US" sz="1600" u="sng" dirty="0">
                <a:solidFill>
                  <a:srgbClr val="0462C1"/>
                </a:solidFill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treinamento-rso@elsevier.com</a:t>
            </a:r>
            <a:endParaRPr sz="16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62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0B3C7F06-CFE4-4162-8907-F16595977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4" t="80025" r="42223" b="3812"/>
          <a:stretch/>
        </p:blipFill>
        <p:spPr bwMode="auto">
          <a:xfrm>
            <a:off x="5477488" y="4136207"/>
            <a:ext cx="588600" cy="55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12C38B1-9245-4C14-814B-6B69190AF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37459" r="10176" b="44886"/>
          <a:stretch/>
        </p:blipFill>
        <p:spPr bwMode="auto">
          <a:xfrm>
            <a:off x="5523234" y="3222343"/>
            <a:ext cx="597274" cy="61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CE0A0043-36C1-4604-B32E-D636D31EE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t="16450" r="41611" b="65895"/>
          <a:stretch/>
        </p:blipFill>
        <p:spPr bwMode="auto">
          <a:xfrm>
            <a:off x="5498754" y="2303502"/>
            <a:ext cx="597274" cy="61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1B6D862-9BDF-4EBF-8DE0-1ED76CE8A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9" t="37774" r="72037" b="44571"/>
          <a:stretch/>
        </p:blipFill>
        <p:spPr bwMode="auto">
          <a:xfrm>
            <a:off x="5503409" y="1448464"/>
            <a:ext cx="597274" cy="61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06C2141-E5C3-4E01-AFE5-5D110C8C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Vamos ficar em </a:t>
            </a:r>
            <a:r>
              <a:rPr lang="es-419" dirty="0" err="1"/>
              <a:t>contato</a:t>
            </a:r>
            <a:r>
              <a:rPr lang="es-419" dirty="0"/>
              <a:t>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E64632A-B899-4D72-9704-654657FA4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27" y="1123793"/>
            <a:ext cx="2495239" cy="325714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BB0A25F-52BC-41B2-B21E-E1FE7BCB3BDF}"/>
              </a:ext>
            </a:extLst>
          </p:cNvPr>
          <p:cNvSpPr txBox="1"/>
          <p:nvPr/>
        </p:nvSpPr>
        <p:spPr>
          <a:xfrm>
            <a:off x="6152813" y="689336"/>
            <a:ext cx="1998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pt-BR" sz="1600" dirty="0">
                <a:solidFill>
                  <a:srgbClr val="53565A"/>
                </a:solidFill>
                <a:latin typeface="Arial" panose="020B0604020202020204"/>
              </a:rPr>
              <a:t>/ElsevierPesquisa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037180D-6EAF-471B-BEAB-0D0D722FAF20}"/>
              </a:ext>
            </a:extLst>
          </p:cNvPr>
          <p:cNvSpPr txBox="1"/>
          <p:nvPr/>
        </p:nvSpPr>
        <p:spPr>
          <a:xfrm>
            <a:off x="6135860" y="1582822"/>
            <a:ext cx="1845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pt-BR" sz="1600" dirty="0">
                <a:solidFill>
                  <a:srgbClr val="53565A"/>
                </a:solidFill>
                <a:latin typeface="Arial" panose="020B0604020202020204"/>
              </a:rPr>
              <a:t>@ElsevierPesq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D73784B-AA7C-40DB-A440-652BCD163B34}"/>
              </a:ext>
            </a:extLst>
          </p:cNvPr>
          <p:cNvSpPr txBox="1"/>
          <p:nvPr/>
        </p:nvSpPr>
        <p:spPr>
          <a:xfrm>
            <a:off x="6152810" y="2510845"/>
            <a:ext cx="1998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pt-BR" sz="1600" dirty="0">
                <a:solidFill>
                  <a:srgbClr val="53565A"/>
                </a:solidFill>
                <a:latin typeface="Arial" panose="020B0604020202020204"/>
              </a:rPr>
              <a:t>@elsevierpesquisa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205760-8A4E-4B97-9D02-4C032C713B0F}"/>
              </a:ext>
            </a:extLst>
          </p:cNvPr>
          <p:cNvSpPr txBox="1"/>
          <p:nvPr/>
        </p:nvSpPr>
        <p:spPr>
          <a:xfrm>
            <a:off x="6137108" y="3382900"/>
            <a:ext cx="2317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pt-BR" sz="1600" dirty="0">
                <a:solidFill>
                  <a:srgbClr val="53565A"/>
                </a:solidFill>
                <a:latin typeface="Arial" panose="020B0604020202020204"/>
              </a:rPr>
              <a:t>Elsevier Pesquisa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12DE3E9-AEB0-4F71-B60B-28D86624A1A0}"/>
              </a:ext>
            </a:extLst>
          </p:cNvPr>
          <p:cNvSpPr txBox="1"/>
          <p:nvPr/>
        </p:nvSpPr>
        <p:spPr>
          <a:xfrm>
            <a:off x="6133203" y="4247109"/>
            <a:ext cx="2317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pt-BR" sz="1600" dirty="0">
                <a:solidFill>
                  <a:srgbClr val="53565A"/>
                </a:solidFill>
                <a:latin typeface="Arial" panose="020B0604020202020204"/>
              </a:rPr>
              <a:t>ElsevierPesquisa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ECEF2E1-9A41-4E4D-A2F3-0701ECB2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3" t="17778" r="72946" b="66098"/>
          <a:stretch/>
        </p:blipFill>
        <p:spPr bwMode="auto">
          <a:xfrm>
            <a:off x="5505118" y="566680"/>
            <a:ext cx="564991" cy="55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4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40DA49B7-DF6B-4690-9F5A-1AC43094ACA7}"/>
              </a:ext>
            </a:extLst>
          </p:cNvPr>
          <p:cNvSpPr/>
          <p:nvPr/>
        </p:nvSpPr>
        <p:spPr>
          <a:xfrm>
            <a:off x="0" y="3196972"/>
            <a:ext cx="9144000" cy="1946527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pic>
        <p:nvPicPr>
          <p:cNvPr id="10" name="Imagem 9" descr="Gráfico, Gráfico de barras&#10;&#10;Descrição gerada automaticamente">
            <a:extLst>
              <a:ext uri="{FF2B5EF4-FFF2-40B4-BE49-F238E27FC236}">
                <a16:creationId xmlns:a16="http://schemas.microsoft.com/office/drawing/2014/main" id="{8EABE4B8-44AA-43EC-A3C5-9119FDBE3B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7" t="21718" b="21650"/>
          <a:stretch/>
        </p:blipFill>
        <p:spPr>
          <a:xfrm>
            <a:off x="1803706" y="803185"/>
            <a:ext cx="5781866" cy="235743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84C0EF52-C2F5-46F8-AF2E-9F7E70FBA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3432" y="3429512"/>
            <a:ext cx="330274" cy="440365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4B677C0-E248-47B6-829F-36DFA454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867993"/>
          </a:xfrm>
        </p:spPr>
        <p:txBody>
          <a:bodyPr/>
          <a:lstStyle/>
          <a:p>
            <a:r>
              <a:rPr lang="pt-BR" dirty="0" err="1"/>
              <a:t>ScienceDirect</a:t>
            </a:r>
            <a:r>
              <a:rPr lang="pt-BR" dirty="0"/>
              <a:t> está atraindo de forma consistente mais conteúdo global</a:t>
            </a:r>
            <a:endParaRPr lang="es-419" dirty="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FEA500CF-DBC2-43D1-957B-5F2C99B4610F}"/>
              </a:ext>
            </a:extLst>
          </p:cNvPr>
          <p:cNvSpPr/>
          <p:nvPr/>
        </p:nvSpPr>
        <p:spPr>
          <a:xfrm>
            <a:off x="725680" y="3924816"/>
            <a:ext cx="2305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FF6C00"/>
                </a:solidFill>
                <a:latin typeface="Arial" charset="0"/>
                <a:ea typeface="Arial" charset="0"/>
                <a:cs typeface="Arial" charset="0"/>
              </a:rPr>
              <a:t>500 mil artigos revisados por pares </a:t>
            </a:r>
            <a:r>
              <a:rPr lang="en-GB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publicados</a:t>
            </a:r>
            <a:r>
              <a:rPr lang="en-GB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GB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cada</a:t>
            </a:r>
            <a:r>
              <a:rPr lang="en-GB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ano</a:t>
            </a:r>
            <a:r>
              <a:rPr lang="en-GB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7" name="Graphic 14">
            <a:extLst>
              <a:ext uri="{FF2B5EF4-FFF2-40B4-BE49-F238E27FC236}">
                <a16:creationId xmlns:a16="http://schemas.microsoft.com/office/drawing/2014/main" id="{78CE732B-BE3D-4FAD-89BB-868C43FBC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389532" y="3439095"/>
            <a:ext cx="386100" cy="421200"/>
          </a:xfrm>
          <a:prstGeom prst="rect">
            <a:avLst/>
          </a:prstGeom>
        </p:spPr>
      </p:pic>
      <p:pic>
        <p:nvPicPr>
          <p:cNvPr id="18" name="Graphic 26">
            <a:extLst>
              <a:ext uri="{FF2B5EF4-FFF2-40B4-BE49-F238E27FC236}">
                <a16:creationId xmlns:a16="http://schemas.microsoft.com/office/drawing/2014/main" id="{4A574303-29E6-4097-BA09-3D2FA38A86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57885" y="3439095"/>
            <a:ext cx="351000" cy="42120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AA2A396F-53E3-4A22-9150-E7829DA4C823}"/>
              </a:ext>
            </a:extLst>
          </p:cNvPr>
          <p:cNvSpPr/>
          <p:nvPr/>
        </p:nvSpPr>
        <p:spPr>
          <a:xfrm>
            <a:off x="3861411" y="3932999"/>
            <a:ext cx="1816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>
                <a:solidFill>
                  <a:srgbClr val="FF6C00"/>
                </a:solidFill>
                <a:latin typeface="Arial" charset="0"/>
                <a:cs typeface="Arial" charset="0"/>
              </a:rPr>
              <a:t>60%</a:t>
            </a:r>
            <a:r>
              <a:rPr lang="en-GB" sz="1600" b="1" dirty="0">
                <a:solidFill>
                  <a:srgbClr val="FF6C00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GB" sz="1600" b="1" dirty="0" err="1">
                <a:solidFill>
                  <a:srgbClr val="FF6C00"/>
                </a:solidFill>
                <a:latin typeface="Arial" charset="0"/>
                <a:ea typeface="Arial" charset="0"/>
                <a:cs typeface="Arial" charset="0"/>
              </a:rPr>
              <a:t>mais</a:t>
            </a:r>
            <a:r>
              <a:rPr lang="en-GB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que a </a:t>
            </a:r>
            <a:r>
              <a:rPr lang="en-GB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década</a:t>
            </a:r>
            <a:r>
              <a:rPr lang="en-GB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anterior.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9DADB906-E50F-418E-848C-82445A5F3D07}"/>
              </a:ext>
            </a:extLst>
          </p:cNvPr>
          <p:cNvSpPr/>
          <p:nvPr/>
        </p:nvSpPr>
        <p:spPr>
          <a:xfrm>
            <a:off x="6279251" y="3932999"/>
            <a:ext cx="1967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r>
              <a:rPr lang="en-GB" sz="1600" dirty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  <a:r>
              <a:rPr lang="en-GB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300</a:t>
            </a:r>
            <a:r>
              <a:rPr lang="en-GB" sz="1600" dirty="0">
                <a:solidFill>
                  <a:schemeClr val="bg1"/>
                </a:solidFill>
                <a:latin typeface="Arial" charset="0"/>
                <a:cs typeface="Arial" charset="0"/>
              </a:rPr>
              <a:t> novos </a:t>
            </a:r>
            <a:r>
              <a:rPr lang="en-GB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artigos</a:t>
            </a:r>
            <a:r>
              <a:rPr lang="en-GB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GB" sz="1600" b="1" dirty="0">
                <a:solidFill>
                  <a:srgbClr val="FF6C00"/>
                </a:solidFill>
                <a:latin typeface="Arial" charset="0"/>
                <a:cs typeface="Arial" charset="0"/>
              </a:rPr>
              <a:t>TODOS OS DIAS.</a:t>
            </a:r>
            <a:endParaRPr lang="en-GB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962135C-93A1-48F4-8E1E-9757ACC8DEB6}"/>
              </a:ext>
            </a:extLst>
          </p:cNvPr>
          <p:cNvSpPr/>
          <p:nvPr/>
        </p:nvSpPr>
        <p:spPr>
          <a:xfrm>
            <a:off x="1892595" y="2456121"/>
            <a:ext cx="244549" cy="361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50978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84A92F1-4B20-4D7F-8C6F-D3160C6C9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867993"/>
          </a:xfrm>
        </p:spPr>
        <p:txBody>
          <a:bodyPr/>
          <a:lstStyle/>
          <a:p>
            <a:r>
              <a:rPr lang="pt-BR" dirty="0"/>
              <a:t>O conteúdo de livros é um complemento essencial ao conteúdo de revistas</a:t>
            </a:r>
            <a:endParaRPr lang="es-419" dirty="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38F1F2BB-976C-4A79-9350-28E41D974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1047" y="1199482"/>
            <a:ext cx="929906" cy="929906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8087470F-863E-47CC-84FC-08D117214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3047" y="1185970"/>
            <a:ext cx="929906" cy="929906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5E7C4499-D74A-4EA7-B1C0-8267141399AA}"/>
              </a:ext>
            </a:extLst>
          </p:cNvPr>
          <p:cNvSpPr/>
          <p:nvPr/>
        </p:nvSpPr>
        <p:spPr>
          <a:xfrm>
            <a:off x="576263" y="2174407"/>
            <a:ext cx="3708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FF6C00"/>
                </a:solidFill>
                <a:latin typeface="Arial" charset="0"/>
                <a:ea typeface="Arial" charset="0"/>
                <a:cs typeface="Arial" charset="0"/>
              </a:rPr>
              <a:t>CONTEÚDO DE LIVROS</a:t>
            </a:r>
          </a:p>
          <a:p>
            <a:pPr algn="ctr"/>
            <a:r>
              <a:rPr lang="pt-BR" sz="1400" b="1" dirty="0">
                <a:solidFill>
                  <a:srgbClr val="53565A"/>
                </a:solidFill>
                <a:latin typeface="Arial" charset="0"/>
                <a:ea typeface="Arial" charset="0"/>
                <a:cs typeface="Arial" charset="0"/>
              </a:rPr>
              <a:t>Amplitude para conectar disciplinas 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A8EF6D19-98E0-4F00-B9BF-A1E2F94087DC}"/>
              </a:ext>
            </a:extLst>
          </p:cNvPr>
          <p:cNvSpPr/>
          <p:nvPr/>
        </p:nvSpPr>
        <p:spPr>
          <a:xfrm>
            <a:off x="4859338" y="2174407"/>
            <a:ext cx="37083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7398"/>
                </a:solidFill>
                <a:latin typeface="Arial" charset="0"/>
                <a:ea typeface="Arial" charset="0"/>
                <a:cs typeface="Arial" charset="0"/>
              </a:rPr>
              <a:t>CONTEÚDO DE REVISTAS</a:t>
            </a:r>
          </a:p>
          <a:p>
            <a:pPr algn="ctr"/>
            <a:r>
              <a:rPr lang="pt-BR" sz="1400" b="1" dirty="0">
                <a:solidFill>
                  <a:srgbClr val="53565A"/>
                </a:solidFill>
                <a:latin typeface="Arial" charset="0"/>
                <a:ea typeface="Arial" charset="0"/>
                <a:cs typeface="Arial" charset="0"/>
              </a:rPr>
              <a:t>Amplitude para conectar disciplinas 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DF53E37A-92D6-44F8-B794-386E7F567248}"/>
              </a:ext>
            </a:extLst>
          </p:cNvPr>
          <p:cNvSpPr txBox="1">
            <a:spLocks/>
          </p:cNvSpPr>
          <p:nvPr/>
        </p:nvSpPr>
        <p:spPr>
          <a:xfrm>
            <a:off x="801633" y="2798071"/>
            <a:ext cx="3483030" cy="1361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b="0" i="0" kern="1200">
                <a:solidFill>
                  <a:srgbClr val="787977"/>
                </a:solidFill>
                <a:latin typeface="+mn-lt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87977"/>
              </a:buClr>
              <a:buFont typeface="Arial" pitchFamily="34" charset="0"/>
              <a:buChar char="–"/>
              <a:defRPr sz="1200" b="0" i="0" kern="1200">
                <a:solidFill>
                  <a:srgbClr val="787977"/>
                </a:solidFill>
                <a:latin typeface="+mn-lt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87977"/>
              </a:buClr>
              <a:buFont typeface="Arial" pitchFamily="34" charset="0"/>
              <a:buChar char="•"/>
              <a:defRPr sz="1100" b="0" i="0" kern="1200">
                <a:solidFill>
                  <a:srgbClr val="787977"/>
                </a:solidFill>
                <a:latin typeface="+mn-lt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87977"/>
              </a:buClr>
              <a:buFont typeface="Arial" pitchFamily="34" charset="0"/>
              <a:buChar char="–"/>
              <a:defRPr sz="1050" b="0" i="0" kern="1200">
                <a:solidFill>
                  <a:srgbClr val="787977"/>
                </a:solidFill>
                <a:latin typeface="+mn-lt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87977"/>
              </a:buClr>
              <a:buFont typeface="Arial" pitchFamily="34" charset="0"/>
              <a:buChar char="»"/>
              <a:defRPr sz="1050" b="0" i="0" kern="1200">
                <a:solidFill>
                  <a:srgbClr val="787977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/>
            </a:pPr>
            <a:r>
              <a:rPr lang="en-GB" dirty="0">
                <a:solidFill>
                  <a:schemeClr val="tx1"/>
                </a:solidFill>
                <a:cs typeface="+mn-cs"/>
              </a:rPr>
              <a:t>Facilitando novos caminhos para a </a:t>
            </a:r>
            <a:r>
              <a:rPr lang="en-GB" dirty="0" err="1">
                <a:solidFill>
                  <a:schemeClr val="tx1"/>
                </a:solidFill>
                <a:cs typeface="+mn-cs"/>
              </a:rPr>
              <a:t>pesquisa</a:t>
            </a:r>
            <a:r>
              <a:rPr lang="en-GB" dirty="0">
                <a:solidFill>
                  <a:schemeClr val="tx1"/>
                </a:solidFill>
                <a:cs typeface="+mn-cs"/>
              </a:rPr>
              <a:t>;</a:t>
            </a:r>
          </a:p>
          <a:p>
            <a:pPr fontAlgn="base"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/>
            </a:pPr>
            <a:r>
              <a:rPr lang="en-GB" dirty="0" err="1">
                <a:solidFill>
                  <a:schemeClr val="tx1"/>
                </a:solidFill>
                <a:cs typeface="+mn-cs"/>
              </a:rPr>
              <a:t>Abrangente</a:t>
            </a:r>
            <a:r>
              <a:rPr lang="en-GB" dirty="0">
                <a:solidFill>
                  <a:schemeClr val="tx1"/>
                </a:solidFill>
                <a:cs typeface="+mn-cs"/>
              </a:rPr>
              <a:t>;</a:t>
            </a:r>
          </a:p>
          <a:p>
            <a:pPr fontAlgn="base"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/>
            </a:pPr>
            <a:r>
              <a:rPr lang="en-GB" dirty="0">
                <a:solidFill>
                  <a:schemeClr val="tx1"/>
                </a:solidFill>
                <a:cs typeface="+mn-cs"/>
              </a:rPr>
              <a:t>Ferramenta de </a:t>
            </a:r>
            <a:r>
              <a:rPr lang="en-GB" dirty="0" err="1">
                <a:solidFill>
                  <a:schemeClr val="tx1"/>
                </a:solidFill>
                <a:cs typeface="+mn-cs"/>
              </a:rPr>
              <a:t>aprendizado</a:t>
            </a:r>
            <a:r>
              <a:rPr lang="en-GB" dirty="0">
                <a:solidFill>
                  <a:schemeClr val="tx1"/>
                </a:solidFill>
                <a:cs typeface="+mn-cs"/>
              </a:rPr>
              <a:t>;</a:t>
            </a:r>
          </a:p>
          <a:p>
            <a:pPr fontAlgn="base"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/>
            </a:pPr>
            <a:r>
              <a:rPr lang="en-GB" dirty="0">
                <a:solidFill>
                  <a:schemeClr val="tx1"/>
                </a:solidFill>
                <a:cs typeface="+mn-cs"/>
              </a:rPr>
              <a:t>Angulo </a:t>
            </a:r>
            <a:r>
              <a:rPr lang="en-GB" dirty="0" err="1">
                <a:solidFill>
                  <a:schemeClr val="tx1"/>
                </a:solidFill>
                <a:cs typeface="+mn-cs"/>
              </a:rPr>
              <a:t>amplo</a:t>
            </a:r>
            <a:r>
              <a:rPr lang="en-GB" dirty="0">
                <a:solidFill>
                  <a:schemeClr val="tx1"/>
                </a:solidFill>
                <a:cs typeface="+mn-cs"/>
              </a:rPr>
              <a:t>;</a:t>
            </a:r>
          </a:p>
          <a:p>
            <a:pPr fontAlgn="base"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/>
            </a:pPr>
            <a:r>
              <a:rPr lang="en-GB" dirty="0">
                <a:solidFill>
                  <a:schemeClr val="tx1"/>
                </a:solidFill>
                <a:cs typeface="+mn-cs"/>
              </a:rPr>
              <a:t>Novos tópicos ou revisão de </a:t>
            </a:r>
            <a:r>
              <a:rPr lang="en-GB" dirty="0" err="1">
                <a:solidFill>
                  <a:schemeClr val="tx1"/>
                </a:solidFill>
                <a:cs typeface="+mn-cs"/>
              </a:rPr>
              <a:t>antigas</a:t>
            </a:r>
            <a:r>
              <a:rPr lang="en-GB" dirty="0">
                <a:solidFill>
                  <a:schemeClr val="tx1"/>
                </a:solidFill>
                <a:cs typeface="+mn-cs"/>
              </a:rPr>
              <a:t> </a:t>
            </a:r>
            <a:r>
              <a:rPr lang="en-GB" dirty="0" err="1">
                <a:solidFill>
                  <a:schemeClr val="tx1"/>
                </a:solidFill>
                <a:cs typeface="+mn-cs"/>
              </a:rPr>
              <a:t>áreas</a:t>
            </a:r>
            <a:r>
              <a:rPr lang="en-GB" dirty="0">
                <a:solidFill>
                  <a:schemeClr val="tx1"/>
                </a:solidFill>
                <a:cs typeface="+mn-cs"/>
              </a:rPr>
              <a:t>.</a:t>
            </a:r>
            <a:endParaRPr lang="en-US" sz="1600" dirty="0">
              <a:solidFill>
                <a:schemeClr val="tx1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6137A25C-BDD2-4A87-81BF-A585B9F1F749}"/>
              </a:ext>
            </a:extLst>
          </p:cNvPr>
          <p:cNvSpPr txBox="1">
            <a:spLocks/>
          </p:cNvSpPr>
          <p:nvPr/>
        </p:nvSpPr>
        <p:spPr>
          <a:xfrm>
            <a:off x="5188688" y="2851506"/>
            <a:ext cx="3153679" cy="1133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b="0" i="0" kern="1200">
                <a:solidFill>
                  <a:srgbClr val="787977"/>
                </a:solidFill>
                <a:latin typeface="+mn-lt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87977"/>
              </a:buClr>
              <a:buFont typeface="Arial" pitchFamily="34" charset="0"/>
              <a:buChar char="–"/>
              <a:defRPr sz="1200" b="0" i="0" kern="1200">
                <a:solidFill>
                  <a:srgbClr val="787977"/>
                </a:solidFill>
                <a:latin typeface="+mn-lt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87977"/>
              </a:buClr>
              <a:buFont typeface="Arial" pitchFamily="34" charset="0"/>
              <a:buChar char="•"/>
              <a:defRPr sz="1100" b="0" i="0" kern="1200">
                <a:solidFill>
                  <a:srgbClr val="787977"/>
                </a:solidFill>
                <a:latin typeface="+mn-lt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87977"/>
              </a:buClr>
              <a:buFont typeface="Arial" pitchFamily="34" charset="0"/>
              <a:buChar char="–"/>
              <a:defRPr sz="1050" b="0" i="0" kern="1200">
                <a:solidFill>
                  <a:srgbClr val="787977"/>
                </a:solidFill>
                <a:latin typeface="+mn-lt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87977"/>
              </a:buClr>
              <a:buFont typeface="Arial" pitchFamily="34" charset="0"/>
              <a:buChar char="»"/>
              <a:defRPr sz="1050" b="0" i="0" kern="1200">
                <a:solidFill>
                  <a:srgbClr val="787977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/>
            </a:pPr>
            <a:r>
              <a:rPr lang="en-GB" dirty="0" err="1">
                <a:solidFill>
                  <a:schemeClr val="tx1"/>
                </a:solidFill>
                <a:cs typeface="+mn-cs"/>
              </a:rPr>
              <a:t>Conhecimento</a:t>
            </a:r>
            <a:r>
              <a:rPr lang="en-GB" dirty="0">
                <a:solidFill>
                  <a:schemeClr val="tx1"/>
                </a:solidFill>
                <a:cs typeface="+mn-cs"/>
              </a:rPr>
              <a:t> </a:t>
            </a:r>
            <a:r>
              <a:rPr lang="en-GB" dirty="0" err="1">
                <a:solidFill>
                  <a:schemeClr val="tx1"/>
                </a:solidFill>
                <a:cs typeface="+mn-cs"/>
              </a:rPr>
              <a:t>especializado</a:t>
            </a:r>
            <a:r>
              <a:rPr lang="en-GB" dirty="0">
                <a:solidFill>
                  <a:schemeClr val="tx1"/>
                </a:solidFill>
                <a:cs typeface="+mn-cs"/>
              </a:rPr>
              <a:t>;</a:t>
            </a:r>
          </a:p>
          <a:p>
            <a:pPr fontAlgn="base"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/>
            </a:pPr>
            <a:r>
              <a:rPr lang="en-GB" dirty="0" err="1">
                <a:solidFill>
                  <a:schemeClr val="tx1"/>
                </a:solidFill>
                <a:cs typeface="+mn-cs"/>
              </a:rPr>
              <a:t>Foco</a:t>
            </a:r>
            <a:r>
              <a:rPr lang="en-GB" dirty="0">
                <a:solidFill>
                  <a:schemeClr val="tx1"/>
                </a:solidFill>
                <a:cs typeface="+mn-cs"/>
              </a:rPr>
              <a:t> </a:t>
            </a:r>
            <a:r>
              <a:rPr lang="en-GB" dirty="0" err="1">
                <a:solidFill>
                  <a:schemeClr val="tx1"/>
                </a:solidFill>
                <a:cs typeface="+mn-cs"/>
              </a:rPr>
              <a:t>estreito</a:t>
            </a:r>
            <a:r>
              <a:rPr lang="en-GB" dirty="0">
                <a:solidFill>
                  <a:schemeClr val="tx1"/>
                </a:solidFill>
                <a:cs typeface="+mn-cs"/>
              </a:rPr>
              <a:t>;</a:t>
            </a:r>
          </a:p>
          <a:p>
            <a:pPr fontAlgn="base"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/>
            </a:pPr>
            <a:r>
              <a:rPr lang="en-GB" dirty="0">
                <a:solidFill>
                  <a:schemeClr val="tx1"/>
                </a:solidFill>
                <a:cs typeface="+mn-cs"/>
              </a:rPr>
              <a:t>Extrema </a:t>
            </a:r>
            <a:r>
              <a:rPr lang="en-GB" dirty="0" err="1">
                <a:solidFill>
                  <a:schemeClr val="tx1"/>
                </a:solidFill>
                <a:cs typeface="+mn-cs"/>
              </a:rPr>
              <a:t>profundidade</a:t>
            </a:r>
            <a:r>
              <a:rPr lang="en-GB" dirty="0">
                <a:solidFill>
                  <a:schemeClr val="tx1"/>
                </a:solidFill>
                <a:cs typeface="+mn-cs"/>
              </a:rPr>
              <a:t>;</a:t>
            </a:r>
          </a:p>
          <a:p>
            <a:pPr fontAlgn="base"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/>
            </a:pPr>
            <a:r>
              <a:rPr lang="en-GB" dirty="0" err="1">
                <a:solidFill>
                  <a:schemeClr val="tx1"/>
                </a:solidFill>
                <a:cs typeface="+mn-cs"/>
              </a:rPr>
              <a:t>Últimas</a:t>
            </a:r>
            <a:r>
              <a:rPr lang="en-GB" dirty="0">
                <a:solidFill>
                  <a:schemeClr val="tx1"/>
                </a:solidFill>
                <a:cs typeface="+mn-cs"/>
              </a:rPr>
              <a:t> pesquisas/ </a:t>
            </a:r>
            <a:r>
              <a:rPr lang="en-GB" dirty="0" err="1">
                <a:solidFill>
                  <a:schemeClr val="tx1"/>
                </a:solidFill>
                <a:cs typeface="+mn-cs"/>
              </a:rPr>
              <a:t>novos</a:t>
            </a:r>
            <a:r>
              <a:rPr lang="en-GB" dirty="0">
                <a:solidFill>
                  <a:schemeClr val="tx1"/>
                </a:solidFill>
                <a:cs typeface="+mn-cs"/>
              </a:rPr>
              <a:t> </a:t>
            </a:r>
            <a:r>
              <a:rPr lang="en-GB" dirty="0" err="1">
                <a:solidFill>
                  <a:schemeClr val="tx1"/>
                </a:solidFill>
                <a:cs typeface="+mn-cs"/>
              </a:rPr>
              <a:t>resultados</a:t>
            </a:r>
            <a:r>
              <a:rPr lang="en-GB" dirty="0">
                <a:solidFill>
                  <a:schemeClr val="tx1"/>
                </a:solidFill>
                <a:cs typeface="+mn-cs"/>
              </a:rPr>
              <a:t>;</a:t>
            </a:r>
          </a:p>
          <a:p>
            <a:pPr fontAlgn="base"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/>
            </a:pPr>
            <a:r>
              <a:rPr lang="en-GB" dirty="0" err="1">
                <a:solidFill>
                  <a:schemeClr val="tx1"/>
                </a:solidFill>
                <a:cs typeface="+mn-cs"/>
              </a:rPr>
              <a:t>Aplicando</a:t>
            </a:r>
            <a:r>
              <a:rPr lang="en-GB" dirty="0">
                <a:solidFill>
                  <a:schemeClr val="tx1"/>
                </a:solidFill>
                <a:cs typeface="+mn-cs"/>
              </a:rPr>
              <a:t> </a:t>
            </a:r>
            <a:r>
              <a:rPr lang="en-GB" dirty="0" err="1">
                <a:solidFill>
                  <a:schemeClr val="tx1"/>
                </a:solidFill>
                <a:cs typeface="+mn-cs"/>
              </a:rPr>
              <a:t>técnicas</a:t>
            </a:r>
            <a:r>
              <a:rPr lang="en-GB" dirty="0">
                <a:solidFill>
                  <a:schemeClr val="tx1"/>
                </a:solidFill>
                <a:cs typeface="+mn-cs"/>
              </a:rPr>
              <a:t>;</a:t>
            </a:r>
          </a:p>
          <a:p>
            <a:pPr defTabSz="914378" fontAlgn="base"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tx1"/>
              </a:solidFill>
              <a:ea typeface="ＭＳ Ｐゴシック" charset="-128"/>
              <a:cs typeface="Arial"/>
            </a:endParaRPr>
          </a:p>
        </p:txBody>
      </p:sp>
      <p:sp>
        <p:nvSpPr>
          <p:cNvPr id="20" name="Seta: da Esquerda para a Direita 19">
            <a:extLst>
              <a:ext uri="{FF2B5EF4-FFF2-40B4-BE49-F238E27FC236}">
                <a16:creationId xmlns:a16="http://schemas.microsoft.com/office/drawing/2014/main" id="{FA1D7BDD-6E93-4D0F-91E9-E586BA97AD10}"/>
              </a:ext>
            </a:extLst>
          </p:cNvPr>
          <p:cNvSpPr/>
          <p:nvPr/>
        </p:nvSpPr>
        <p:spPr>
          <a:xfrm>
            <a:off x="4114800" y="1408607"/>
            <a:ext cx="929906" cy="484632"/>
          </a:xfrm>
          <a:prstGeom prst="leftRightArrow">
            <a:avLst>
              <a:gd name="adj1" fmla="val 32449"/>
              <a:gd name="adj2" fmla="val 34643"/>
            </a:avLst>
          </a:prstGeom>
          <a:solidFill>
            <a:srgbClr val="53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78439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E59F05-6512-4022-91EC-BD48D0AC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857360"/>
          </a:xfrm>
        </p:spPr>
        <p:txBody>
          <a:bodyPr/>
          <a:lstStyle/>
          <a:p>
            <a:r>
              <a:rPr lang="pt-BR" dirty="0"/>
              <a:t>O acesso a livros e a revistas em uma mesma plataforma fornece discernimentos mais significativos</a:t>
            </a:r>
            <a:endParaRPr lang="es-419" dirty="0"/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B48702D1-F2F4-4733-907E-E34FA8DE77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9727" y="1175974"/>
            <a:ext cx="4164997" cy="3256136"/>
          </a:xfrm>
          <a:prstGeom prst="rect">
            <a:avLst/>
          </a:prstGeom>
        </p:spPr>
      </p:pic>
      <p:sp>
        <p:nvSpPr>
          <p:cNvPr id="11" name="Rectangle 26">
            <a:extLst>
              <a:ext uri="{FF2B5EF4-FFF2-40B4-BE49-F238E27FC236}">
                <a16:creationId xmlns:a16="http://schemas.microsoft.com/office/drawing/2014/main" id="{BBE285D5-8676-4744-A18C-79D376143FD9}"/>
              </a:ext>
            </a:extLst>
          </p:cNvPr>
          <p:cNvSpPr/>
          <p:nvPr/>
        </p:nvSpPr>
        <p:spPr>
          <a:xfrm>
            <a:off x="474877" y="1069853"/>
            <a:ext cx="1843916" cy="7155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914355">
              <a:defRPr/>
            </a:pPr>
            <a:r>
              <a:rPr lang="en-US" sz="4000" b="1" kern="0" dirty="0">
                <a:solidFill>
                  <a:srgbClr val="FF6C00"/>
                </a:solidFill>
                <a:latin typeface="Arial" panose="020B0604020202020204"/>
              </a:rPr>
              <a:t>78%</a:t>
            </a:r>
          </a:p>
        </p:txBody>
      </p:sp>
      <p:sp>
        <p:nvSpPr>
          <p:cNvPr id="12" name="Rectangle 28">
            <a:extLst>
              <a:ext uri="{FF2B5EF4-FFF2-40B4-BE49-F238E27FC236}">
                <a16:creationId xmlns:a16="http://schemas.microsoft.com/office/drawing/2014/main" id="{73F31AEA-ADFE-4711-A638-5CD23F382B6D}"/>
              </a:ext>
            </a:extLst>
          </p:cNvPr>
          <p:cNvSpPr/>
          <p:nvPr/>
        </p:nvSpPr>
        <p:spPr>
          <a:xfrm>
            <a:off x="566172" y="1729390"/>
            <a:ext cx="1642261" cy="738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86864" algn="ctr"/>
            <a:r>
              <a:rPr lang="en-US" sz="140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frequentemente fazem </a:t>
            </a:r>
            <a:r>
              <a:rPr lang="en-US" sz="140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pesquisas</a:t>
            </a:r>
            <a:r>
              <a:rPr lang="en-US" sz="140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interdisciplinares</a:t>
            </a:r>
            <a:r>
              <a:rPr lang="en-US" sz="140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5356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471B4A7A-3D74-4449-B271-7BE8164A8252}"/>
              </a:ext>
            </a:extLst>
          </p:cNvPr>
          <p:cNvSpPr/>
          <p:nvPr/>
        </p:nvSpPr>
        <p:spPr>
          <a:xfrm>
            <a:off x="6538678" y="940127"/>
            <a:ext cx="1843916" cy="7155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914355">
              <a:defRPr/>
            </a:pPr>
            <a:r>
              <a:rPr lang="en-US" sz="4000" b="1" kern="0" dirty="0">
                <a:solidFill>
                  <a:srgbClr val="FF6C00"/>
                </a:solidFill>
                <a:latin typeface="Arial" panose="020B0604020202020204"/>
              </a:rPr>
              <a:t>90%</a:t>
            </a:r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09050BD0-A3E6-47DB-A874-DB55FC416BF1}"/>
              </a:ext>
            </a:extLst>
          </p:cNvPr>
          <p:cNvSpPr/>
          <p:nvPr/>
        </p:nvSpPr>
        <p:spPr>
          <a:xfrm>
            <a:off x="6273212" y="1558597"/>
            <a:ext cx="2273860" cy="13849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86864" algn="ctr"/>
            <a:r>
              <a:rPr lang="pt-BR" sz="140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usuários entrevistados ​​concordam que, em seu trabalho, eles se beneficiam do uso de livros e revistas na mesma pesquisa\</a:t>
            </a:r>
            <a:endParaRPr lang="en-US" sz="140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96DA8D18-7005-4090-801B-73DD7967C9E0}"/>
              </a:ext>
            </a:extLst>
          </p:cNvPr>
          <p:cNvSpPr/>
          <p:nvPr/>
        </p:nvSpPr>
        <p:spPr>
          <a:xfrm>
            <a:off x="549309" y="3320993"/>
            <a:ext cx="19387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864" algn="ctr"/>
            <a:r>
              <a:rPr lang="en-US" sz="140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40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livros</a:t>
            </a:r>
            <a:r>
              <a:rPr lang="en-US" sz="140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revistas </a:t>
            </a:r>
            <a:r>
              <a:rPr lang="pt-BR" sz="140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usados ​​juntos </a:t>
            </a:r>
          </a:p>
          <a:p>
            <a:pPr marL="86864" algn="ctr"/>
            <a:r>
              <a:rPr lang="pt-BR" sz="140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mesma sessão de pesquisa em 2019</a:t>
            </a:r>
            <a:endParaRPr lang="en-US" sz="1400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6">
            <a:extLst>
              <a:ext uri="{FF2B5EF4-FFF2-40B4-BE49-F238E27FC236}">
                <a16:creationId xmlns:a16="http://schemas.microsoft.com/office/drawing/2014/main" id="{806289D1-0521-4F32-A87A-DF780BD9C0D9}"/>
              </a:ext>
            </a:extLst>
          </p:cNvPr>
          <p:cNvSpPr/>
          <p:nvPr/>
        </p:nvSpPr>
        <p:spPr>
          <a:xfrm>
            <a:off x="658916" y="2640088"/>
            <a:ext cx="1843916" cy="7155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914355">
              <a:defRPr/>
            </a:pPr>
            <a:r>
              <a:rPr lang="en-US" sz="4000" b="1" kern="0" dirty="0">
                <a:solidFill>
                  <a:srgbClr val="FF6C00"/>
                </a:solidFill>
                <a:latin typeface="Arial" panose="020B0604020202020204"/>
              </a:rPr>
              <a:t>6,3 mi</a:t>
            </a: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4F078484-C9EE-4DF9-AB65-32DAE8D8DC95}"/>
              </a:ext>
            </a:extLst>
          </p:cNvPr>
          <p:cNvSpPr/>
          <p:nvPr/>
        </p:nvSpPr>
        <p:spPr>
          <a:xfrm>
            <a:off x="1331583" y="4591303"/>
            <a:ext cx="328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5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 TechValidate survey of 270 users of Elsevier ScienceDirect Books TVID: </a:t>
            </a:r>
            <a:r>
              <a:rPr lang="en-US" sz="750" u="sng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9D4-230-2AD</a:t>
            </a:r>
            <a:endParaRPr lang="en-US" sz="750" u="sng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2CF9D2-4636-4C03-9C85-EDC13B627D62}"/>
              </a:ext>
            </a:extLst>
          </p:cNvPr>
          <p:cNvSpPr/>
          <p:nvPr/>
        </p:nvSpPr>
        <p:spPr>
          <a:xfrm>
            <a:off x="5578033" y="4591303"/>
            <a:ext cx="32802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50" dirty="0">
                <a:solidFill>
                  <a:srgbClr val="53565A"/>
                </a:solidFill>
                <a:latin typeface="Arial" charset="0"/>
                <a:ea typeface="Arial" charset="0"/>
                <a:cs typeface="Arial" charset="0"/>
              </a:rPr>
              <a:t>Source: TechValidate survey of 267 users of Elsevier ScienceDirect Books TVID: </a:t>
            </a:r>
            <a:r>
              <a:rPr lang="en-US" sz="750" u="sng" dirty="0">
                <a:solidFill>
                  <a:srgbClr val="53565A"/>
                </a:solidFill>
                <a:latin typeface="Arial" charset="0"/>
                <a:ea typeface="Arial" charset="0"/>
                <a:cs typeface="Arial" charset="0"/>
              </a:rPr>
              <a:t>39C-DC2-A29 </a:t>
            </a:r>
          </a:p>
        </p:txBody>
      </p:sp>
    </p:spTree>
    <p:extLst>
      <p:ext uri="{BB962C8B-B14F-4D97-AF65-F5344CB8AC3E}">
        <p14:creationId xmlns:p14="http://schemas.microsoft.com/office/powerpoint/2010/main" val="400580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EC653D4-5144-45FA-AD7D-9063881BF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Busca rápida no </a:t>
            </a:r>
            <a:r>
              <a:rPr lang="es-419" dirty="0" err="1"/>
              <a:t>ScienceDirect</a:t>
            </a:r>
            <a:endParaRPr lang="es-419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1251865-4C69-4035-A416-F954B7953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03" r="1962" b="18951"/>
          <a:stretch/>
        </p:blipFill>
        <p:spPr>
          <a:xfrm>
            <a:off x="0" y="1407120"/>
            <a:ext cx="9157699" cy="373638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1C3B9519-F22A-46B4-BA6D-5A64DCCE132B}"/>
              </a:ext>
            </a:extLst>
          </p:cNvPr>
          <p:cNvSpPr/>
          <p:nvPr/>
        </p:nvSpPr>
        <p:spPr>
          <a:xfrm>
            <a:off x="935665" y="1945762"/>
            <a:ext cx="5178056" cy="26631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9" name="Chave Direita 8">
            <a:extLst>
              <a:ext uri="{FF2B5EF4-FFF2-40B4-BE49-F238E27FC236}">
                <a16:creationId xmlns:a16="http://schemas.microsoft.com/office/drawing/2014/main" id="{D234EA17-0434-496D-97BF-85B5EC39C156}"/>
              </a:ext>
            </a:extLst>
          </p:cNvPr>
          <p:cNvSpPr/>
          <p:nvPr/>
        </p:nvSpPr>
        <p:spPr>
          <a:xfrm rot="16200000">
            <a:off x="3402924" y="-520495"/>
            <a:ext cx="615682" cy="5465135"/>
          </a:xfrm>
          <a:prstGeom prst="rightBrace">
            <a:avLst/>
          </a:prstGeom>
          <a:ln w="19050">
            <a:solidFill>
              <a:srgbClr val="F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492034F-15EE-48B7-8541-62AA04739E4B}"/>
              </a:ext>
            </a:extLst>
          </p:cNvPr>
          <p:cNvSpPr txBox="1"/>
          <p:nvPr/>
        </p:nvSpPr>
        <p:spPr>
          <a:xfrm>
            <a:off x="1687929" y="1010328"/>
            <a:ext cx="51934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Faça buscas preenchendo um ou mais dos seguintes campos: termos, nome do autor, título da publicação, volume, edição e página</a:t>
            </a:r>
          </a:p>
        </p:txBody>
      </p:sp>
    </p:spTree>
    <p:extLst>
      <p:ext uri="{BB962C8B-B14F-4D97-AF65-F5344CB8AC3E}">
        <p14:creationId xmlns:p14="http://schemas.microsoft.com/office/powerpoint/2010/main" val="189989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5446CE3-618F-4587-96FC-09FB032A7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Resultados de </a:t>
            </a:r>
            <a:r>
              <a:rPr lang="es-419" dirty="0" err="1"/>
              <a:t>uma</a:t>
            </a:r>
            <a:r>
              <a:rPr lang="es-419" dirty="0"/>
              <a:t> busca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EBE6A6-8DEC-40F0-A998-4B5C55EA9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7" b="4998"/>
          <a:stretch/>
        </p:blipFill>
        <p:spPr>
          <a:xfrm>
            <a:off x="0" y="757939"/>
            <a:ext cx="9144000" cy="4385561"/>
          </a:xfrm>
          <a:prstGeom prst="rect">
            <a:avLst/>
          </a:prstGeom>
        </p:spPr>
      </p:pic>
      <p:sp>
        <p:nvSpPr>
          <p:cNvPr id="6" name="Chave Direita 5">
            <a:extLst>
              <a:ext uri="{FF2B5EF4-FFF2-40B4-BE49-F238E27FC236}">
                <a16:creationId xmlns:a16="http://schemas.microsoft.com/office/drawing/2014/main" id="{9B566191-4155-43D4-B050-BE9ABA5D6B3E}"/>
              </a:ext>
            </a:extLst>
          </p:cNvPr>
          <p:cNvSpPr/>
          <p:nvPr/>
        </p:nvSpPr>
        <p:spPr>
          <a:xfrm rot="16200000">
            <a:off x="2701175" y="-584290"/>
            <a:ext cx="615682" cy="5465135"/>
          </a:xfrm>
          <a:prstGeom prst="rightBrace">
            <a:avLst>
              <a:gd name="adj1" fmla="val 8333"/>
              <a:gd name="adj2" fmla="val 100000"/>
            </a:avLst>
          </a:prstGeom>
          <a:ln w="19050">
            <a:solidFill>
              <a:srgbClr val="F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A24E716-ACE4-4504-AB90-152347049985}"/>
              </a:ext>
            </a:extLst>
          </p:cNvPr>
          <p:cNvSpPr txBox="1"/>
          <p:nvPr/>
        </p:nvSpPr>
        <p:spPr>
          <a:xfrm>
            <a:off x="5750081" y="1819169"/>
            <a:ext cx="202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Acesse revistas sugeridas com base nos termos da sua busca.</a:t>
            </a:r>
          </a:p>
        </p:txBody>
      </p:sp>
      <p:sp>
        <p:nvSpPr>
          <p:cNvPr id="8" name="Chave Direita 7">
            <a:extLst>
              <a:ext uri="{FF2B5EF4-FFF2-40B4-BE49-F238E27FC236}">
                <a16:creationId xmlns:a16="http://schemas.microsoft.com/office/drawing/2014/main" id="{780BCA7F-7944-441B-8222-5031D674C681}"/>
              </a:ext>
            </a:extLst>
          </p:cNvPr>
          <p:cNvSpPr/>
          <p:nvPr/>
        </p:nvSpPr>
        <p:spPr>
          <a:xfrm rot="16200000" flipV="1">
            <a:off x="3225234" y="2612037"/>
            <a:ext cx="386262" cy="2158406"/>
          </a:xfrm>
          <a:prstGeom prst="rightBrace">
            <a:avLst>
              <a:gd name="adj1" fmla="val 8333"/>
              <a:gd name="adj2" fmla="val 0"/>
            </a:avLst>
          </a:prstGeom>
          <a:ln w="19050">
            <a:solidFill>
              <a:srgbClr val="F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4F1C9AD-028A-408A-ABB8-C9E6D1D739FB}"/>
              </a:ext>
            </a:extLst>
          </p:cNvPr>
          <p:cNvSpPr txBox="1"/>
          <p:nvPr/>
        </p:nvSpPr>
        <p:spPr>
          <a:xfrm>
            <a:off x="4508203" y="3427674"/>
            <a:ext cx="277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Selecione um ou mais documentos para baixar ou exportar</a:t>
            </a:r>
          </a:p>
        </p:txBody>
      </p:sp>
      <p:sp>
        <p:nvSpPr>
          <p:cNvPr id="10" name="Chave Direita 9">
            <a:extLst>
              <a:ext uri="{FF2B5EF4-FFF2-40B4-BE49-F238E27FC236}">
                <a16:creationId xmlns:a16="http://schemas.microsoft.com/office/drawing/2014/main" id="{DD08E264-488F-4E06-9EA2-1875F885D19A}"/>
              </a:ext>
            </a:extLst>
          </p:cNvPr>
          <p:cNvSpPr/>
          <p:nvPr/>
        </p:nvSpPr>
        <p:spPr>
          <a:xfrm rot="5400000" flipV="1">
            <a:off x="8077448" y="3314062"/>
            <a:ext cx="155448" cy="1063255"/>
          </a:xfrm>
          <a:prstGeom prst="rightBrace">
            <a:avLst/>
          </a:prstGeom>
          <a:ln w="19050">
            <a:solidFill>
              <a:srgbClr val="F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7268470-6C08-47B4-B59C-8E50C166A52A}"/>
              </a:ext>
            </a:extLst>
          </p:cNvPr>
          <p:cNvSpPr txBox="1"/>
          <p:nvPr/>
        </p:nvSpPr>
        <p:spPr>
          <a:xfrm>
            <a:off x="6709141" y="4062395"/>
            <a:ext cx="241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/>
              <a:t>Ordene seus resultados por data ou por frequência do termo no documento</a:t>
            </a:r>
          </a:p>
        </p:txBody>
      </p:sp>
    </p:spTree>
    <p:extLst>
      <p:ext uri="{BB962C8B-B14F-4D97-AF65-F5344CB8AC3E}">
        <p14:creationId xmlns:p14="http://schemas.microsoft.com/office/powerpoint/2010/main" val="35062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ED5BD9A2-F984-45A6-ADF9-F0318E168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9697" b="4998"/>
          <a:stretch/>
        </p:blipFill>
        <p:spPr>
          <a:xfrm>
            <a:off x="0" y="757939"/>
            <a:ext cx="9144000" cy="4385561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2FC7618-AC0C-4725-9877-9F533D08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</a:t>
            </a:r>
            <a:r>
              <a:rPr lang="es-419" dirty="0" err="1"/>
              <a:t>efinando</a:t>
            </a:r>
            <a:r>
              <a:rPr lang="es-419" dirty="0"/>
              <a:t> os resultados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8CFE8B1-B94D-4803-99CC-AA0CD5596A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6234"/>
          <a:stretch/>
        </p:blipFill>
        <p:spPr>
          <a:xfrm>
            <a:off x="2384081" y="835025"/>
            <a:ext cx="2475257" cy="43084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2303319-B7BA-40EB-A6EE-A9F48A619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0872" y="900112"/>
            <a:ext cx="2943225" cy="4048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A53F47D1-E2E6-4FDB-A964-F5EDFD545CFE}"/>
              </a:ext>
            </a:extLst>
          </p:cNvPr>
          <p:cNvSpPr/>
          <p:nvPr/>
        </p:nvSpPr>
        <p:spPr>
          <a:xfrm>
            <a:off x="319903" y="4304469"/>
            <a:ext cx="583864" cy="20373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2F795CFC-8D0A-4434-BF5D-67C5083D852C}"/>
              </a:ext>
            </a:extLst>
          </p:cNvPr>
          <p:cNvCxnSpPr>
            <a:cxnSpLocks/>
          </p:cNvCxnSpPr>
          <p:nvPr/>
        </p:nvCxnSpPr>
        <p:spPr>
          <a:xfrm>
            <a:off x="903767" y="4406337"/>
            <a:ext cx="1480314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7AB13C5B-6768-4411-8532-ACAF175B10A3}"/>
              </a:ext>
            </a:extLst>
          </p:cNvPr>
          <p:cNvCxnSpPr>
            <a:cxnSpLocks/>
          </p:cNvCxnSpPr>
          <p:nvPr/>
        </p:nvCxnSpPr>
        <p:spPr>
          <a:xfrm>
            <a:off x="4859338" y="4382931"/>
            <a:ext cx="924774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71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DA44D2C2-2ACB-45A0-AED5-AC869F96A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17" r="1047" b="5439"/>
          <a:stretch/>
        </p:blipFill>
        <p:spPr>
          <a:xfrm>
            <a:off x="0" y="773519"/>
            <a:ext cx="9120510" cy="4365555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5604F7EA-CDBF-480E-B749-8E951FD8F88A}"/>
              </a:ext>
            </a:extLst>
          </p:cNvPr>
          <p:cNvSpPr/>
          <p:nvPr/>
        </p:nvSpPr>
        <p:spPr>
          <a:xfrm>
            <a:off x="-13617" y="3753294"/>
            <a:ext cx="2456267" cy="1394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86FBDBF-1AC1-437F-94E8-C59E0E227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Página do documento</a:t>
            </a:r>
            <a:endParaRPr lang="es-419" dirty="0"/>
          </a:p>
        </p:txBody>
      </p:sp>
      <p:sp>
        <p:nvSpPr>
          <p:cNvPr id="6" name="Chave Direita 5">
            <a:extLst>
              <a:ext uri="{FF2B5EF4-FFF2-40B4-BE49-F238E27FC236}">
                <a16:creationId xmlns:a16="http://schemas.microsoft.com/office/drawing/2014/main" id="{6315D73E-01E8-44F1-9F6E-665F20EF5C0E}"/>
              </a:ext>
            </a:extLst>
          </p:cNvPr>
          <p:cNvSpPr/>
          <p:nvPr/>
        </p:nvSpPr>
        <p:spPr>
          <a:xfrm rot="5400000" flipV="1">
            <a:off x="3131940" y="733292"/>
            <a:ext cx="594416" cy="1839136"/>
          </a:xfrm>
          <a:prstGeom prst="rightBrace">
            <a:avLst>
              <a:gd name="adj1" fmla="val 8333"/>
              <a:gd name="adj2" fmla="val 68203"/>
            </a:avLst>
          </a:prstGeom>
          <a:ln w="19050">
            <a:solidFill>
              <a:srgbClr val="F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367377A-5D9B-4FAD-AA85-33F1403BC7A8}"/>
              </a:ext>
            </a:extLst>
          </p:cNvPr>
          <p:cNvSpPr txBox="1"/>
          <p:nvPr/>
        </p:nvSpPr>
        <p:spPr>
          <a:xfrm>
            <a:off x="3104705" y="1945761"/>
            <a:ext cx="25837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b="1" dirty="0"/>
              <a:t>Veja e/ou baixe o documento no formato PDF.</a:t>
            </a:r>
          </a:p>
        </p:txBody>
      </p:sp>
      <p:sp>
        <p:nvSpPr>
          <p:cNvPr id="9" name="Chave Direita 8">
            <a:extLst>
              <a:ext uri="{FF2B5EF4-FFF2-40B4-BE49-F238E27FC236}">
                <a16:creationId xmlns:a16="http://schemas.microsoft.com/office/drawing/2014/main" id="{755FBDF5-9186-4F9C-B499-E066C1422029}"/>
              </a:ext>
            </a:extLst>
          </p:cNvPr>
          <p:cNvSpPr/>
          <p:nvPr/>
        </p:nvSpPr>
        <p:spPr>
          <a:xfrm rot="16200000">
            <a:off x="3131940" y="3369394"/>
            <a:ext cx="594416" cy="1839135"/>
          </a:xfrm>
          <a:prstGeom prst="rightBrace">
            <a:avLst>
              <a:gd name="adj1" fmla="val 8333"/>
              <a:gd name="adj2" fmla="val 0"/>
            </a:avLst>
          </a:prstGeom>
          <a:ln w="19050">
            <a:solidFill>
              <a:srgbClr val="F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1631112-DA0E-4D88-A3C4-7C10994F7E2C}"/>
              </a:ext>
            </a:extLst>
          </p:cNvPr>
          <p:cNvSpPr txBox="1"/>
          <p:nvPr/>
        </p:nvSpPr>
        <p:spPr>
          <a:xfrm>
            <a:off x="43336" y="3830788"/>
            <a:ext cx="2432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/>
              <a:t>Adicione ao </a:t>
            </a:r>
            <a:r>
              <a:rPr lang="pt-BR" sz="1200" b="1" dirty="0" err="1"/>
              <a:t>Mendeley</a:t>
            </a:r>
            <a:r>
              <a:rPr lang="pt-BR" sz="1200" b="1" dirty="0"/>
              <a:t>, compartilhe o link do documento por </a:t>
            </a:r>
            <a:r>
              <a:rPr lang="pt-BR" sz="1200" b="1" dirty="0" err="1"/>
              <a:t>email</a:t>
            </a:r>
            <a:r>
              <a:rPr lang="pt-BR" sz="1200" b="1" dirty="0"/>
              <a:t> ou nas redes sociais e exporte a citação em diversos formatos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B6AD618-63A9-4547-81DB-74EDEBC97D5F}"/>
              </a:ext>
            </a:extLst>
          </p:cNvPr>
          <p:cNvSpPr/>
          <p:nvPr/>
        </p:nvSpPr>
        <p:spPr>
          <a:xfrm>
            <a:off x="6645201" y="3973067"/>
            <a:ext cx="2456267" cy="1170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E0F90F1-A4D1-41BC-AB20-65D5E8D2033C}"/>
              </a:ext>
            </a:extLst>
          </p:cNvPr>
          <p:cNvSpPr/>
          <p:nvPr/>
        </p:nvSpPr>
        <p:spPr>
          <a:xfrm>
            <a:off x="6654607" y="1711839"/>
            <a:ext cx="2129245" cy="2179675"/>
          </a:xfrm>
          <a:prstGeom prst="rect">
            <a:avLst/>
          </a:prstGeom>
          <a:noFill/>
          <a:ln w="19050">
            <a:solidFill>
              <a:srgbClr val="FF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AB9654-BE5B-458C-BD39-4D69C0444CBB}"/>
              </a:ext>
            </a:extLst>
          </p:cNvPr>
          <p:cNvSpPr txBox="1"/>
          <p:nvPr/>
        </p:nvSpPr>
        <p:spPr>
          <a:xfrm>
            <a:off x="6482120" y="4206209"/>
            <a:ext cx="2432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/>
              <a:t>Acesse outros artigos na mesma temática daquele que se está visualizando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F1D5ADED-C37E-4DAE-8F6C-85B4F4DBA5EE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7719230" y="3891514"/>
            <a:ext cx="599" cy="26581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>
            <a:extLst>
              <a:ext uri="{FF2B5EF4-FFF2-40B4-BE49-F238E27FC236}">
                <a16:creationId xmlns:a16="http://schemas.microsoft.com/office/drawing/2014/main" id="{B458EBE0-A4F4-4FEC-824A-05E4FA636300}"/>
              </a:ext>
            </a:extLst>
          </p:cNvPr>
          <p:cNvSpPr/>
          <p:nvPr/>
        </p:nvSpPr>
        <p:spPr>
          <a:xfrm>
            <a:off x="2477681" y="2319339"/>
            <a:ext cx="670313" cy="149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1753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IAAAAAAAAAAwAAAAMAAAAA/////wQASwwAAAAAAAAAAAAAIAD///////////////8AAAD////////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yJ0heV53PlGtRYX1JzAFO0FAAAAAAADAAAAAwADAAAAAQADAAEA////////BAAAAAMAEAALm6GqAtnBEU68A6dwI+nKEAUAAAAB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CAMAAAAAAAAAAAAACAB////////////////AAAA////////////////BAAAAAM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aAAZMaW5rZWRTaGFwZXNEYXRhUHJvcGVydHlfMAUAAAAAAAQAAAADAAQAAAABAAQAAAAAAP///////wMAAQEDAAAAAwD///////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3DgAAAAAAAAAAAAD/////gwCDAAAABV9pZAAQAAAABCJ0heV53PlGtRYX1JzAFO0DRGF0YQAbAAAABExpbmtlZFNoYXBlRGF0YQAFAAAAAAACTmFtZQAZAAAATGlua2VkU2hhcGVzRGF0YVByb3BlcnR5ABBWZXJzaW9uAAAAAAAJTGFzdFdyaXRlAMzT+5l6AQAAAAEA/////50AnQAAAAVfaWQAEAAAAASboaoC2cERTrwDp3Aj6coQA0RhdGEAKgAAAAhQcmVzZW50YXRpb25TY2FubmVkRm9yTGlua2VkU2hhcGVzAAEAAk5hbWUAJAAAAExpbmtlZFNoYXBlUHJlc2VudGF0aW9uU2V0dGluZ3NEYXRhABBWZXJzaW9uAAAAAAAJTGFzdFdyaXRlAN/T+5l6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  <p:tag name="COAUTHORING_SESSION_ID" val="b566149e-3710-4e24-8c13-ab592f63e281"/>
  <p:tag name="UNDO_REDO_REVISION" val="91"/>
  <p:tag name="MIO_PRESENTATION_LANGUAGE" val="2057"/>
</p:tagLst>
</file>

<file path=ppt/theme/theme1.xml><?xml version="1.0" encoding="utf-8"?>
<a:theme xmlns:a="http://schemas.openxmlformats.org/drawingml/2006/main" name="Elsevier light">
  <a:themeElements>
    <a:clrScheme name="Elsevier2_0">
      <a:dk1>
        <a:srgbClr val="53565A"/>
      </a:dk1>
      <a:lt1>
        <a:sysClr val="window" lastClr="FFFFFF"/>
      </a:lt1>
      <a:dk2>
        <a:srgbClr val="000000"/>
      </a:dk2>
      <a:lt2>
        <a:srgbClr val="F2F2F2"/>
      </a:lt2>
      <a:accent1>
        <a:srgbClr val="3679E0"/>
      </a:accent1>
      <a:accent2>
        <a:srgbClr val="EB6500"/>
      </a:accent2>
      <a:accent3>
        <a:srgbClr val="8E8E8E"/>
      </a:accent3>
      <a:accent4>
        <a:srgbClr val="CDE4FF"/>
      </a:accent4>
      <a:accent5>
        <a:srgbClr val="FFF0E4"/>
      </a:accent5>
      <a:accent6>
        <a:srgbClr val="DCDCDC"/>
      </a:accent6>
      <a:hlink>
        <a:srgbClr val="53565A"/>
      </a:hlink>
      <a:folHlink>
        <a:srgbClr val="5356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llustration 1">
      <a:srgbClr val="3679E0"/>
    </a:custClr>
    <a:custClr name="Illustration 2">
      <a:srgbClr val="C0F25D"/>
    </a:custClr>
    <a:custClr name="Illustration 3">
      <a:srgbClr val="661CCA"/>
    </a:custClr>
    <a:custClr name="Illustration 4">
      <a:srgbClr val="FDD300"/>
    </a:custClr>
    <a:custClr name="Illustration 5">
      <a:srgbClr val="ACD2FF"/>
    </a:custClr>
    <a:custClr name="Illustration 6">
      <a:srgbClr val="073973"/>
    </a:custClr>
    <a:custClr name="Illustration 7">
      <a:srgbClr val="FEB7B7"/>
    </a:custClr>
    <a:custClr name="Illustration 8">
      <a:srgbClr val="A92B1D"/>
    </a:custClr>
    <a:custClr name="Illustration 9">
      <a:srgbClr val="BB84FF"/>
    </a:custClr>
    <a:custClr name="Illustration 10">
      <a:srgbClr val="496E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ta 1">
      <a:srgbClr val="3AABF0"/>
    </a:custClr>
    <a:custClr name="Data 2">
      <a:srgbClr val="702862"/>
    </a:custClr>
    <a:custClr name="Data 3">
      <a:srgbClr val="FF6E7D"/>
    </a:custClr>
    <a:custClr name="Data 4">
      <a:srgbClr val="D6EA08"/>
    </a:custClr>
    <a:custClr name="Data 5">
      <a:srgbClr val="FF322B"/>
    </a:custClr>
    <a:custClr name="Data 6">
      <a:srgbClr val="00BDC4"/>
    </a:custClr>
    <a:custClr name="Data 7">
      <a:srgbClr val="AC0015"/>
    </a:custClr>
    <a:custClr name="Data 8">
      <a:srgbClr val="6FBC26"/>
    </a:custClr>
    <a:custClr name="Data 9">
      <a:srgbClr val="E6008C"/>
    </a:custClr>
    <a:custClr name="Data 10">
      <a:srgbClr val="664129"/>
    </a:custClr>
  </a:custClrLst>
  <a:extLst>
    <a:ext uri="{05A4C25C-085E-4340-85A3-A5531E510DB2}">
      <thm15:themeFamily xmlns:thm15="http://schemas.microsoft.com/office/thememl/2012/main" name="ELS_PPT_20211117.potx" id="{AF2D5527-4BFB-49CD-803D-AE8A4C564A4D}" vid="{F7D232A5-E476-470D-8B9F-7DF57FFBA801}"/>
    </a:ext>
  </a:extLst>
</a:theme>
</file>

<file path=ppt/theme/theme2.xml><?xml version="1.0" encoding="utf-8"?>
<a:theme xmlns:a="http://schemas.openxmlformats.org/drawingml/2006/main" name="Elsevier light - Charts and Data">
  <a:themeElements>
    <a:clrScheme name="Elsevier_ChartsAndData">
      <a:dk1>
        <a:srgbClr val="53565A"/>
      </a:dk1>
      <a:lt1>
        <a:sysClr val="window" lastClr="FFFFFF"/>
      </a:lt1>
      <a:dk2>
        <a:srgbClr val="000000"/>
      </a:dk2>
      <a:lt2>
        <a:srgbClr val="F2F2F2"/>
      </a:lt2>
      <a:accent1>
        <a:srgbClr val="3AABF0"/>
      </a:accent1>
      <a:accent2>
        <a:srgbClr val="702862"/>
      </a:accent2>
      <a:accent3>
        <a:srgbClr val="FF6E7D"/>
      </a:accent3>
      <a:accent4>
        <a:srgbClr val="D6EA08"/>
      </a:accent4>
      <a:accent5>
        <a:srgbClr val="FF322B"/>
      </a:accent5>
      <a:accent6>
        <a:srgbClr val="00BDC4"/>
      </a:accent6>
      <a:hlink>
        <a:srgbClr val="53565A"/>
      </a:hlink>
      <a:folHlink>
        <a:srgbClr val="5356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llustration 1">
      <a:srgbClr val="3679E0"/>
    </a:custClr>
    <a:custClr name="Illustration 2">
      <a:srgbClr val="C0F25D"/>
    </a:custClr>
    <a:custClr name="Illustration 3">
      <a:srgbClr val="661CCA"/>
    </a:custClr>
    <a:custClr name="Illustration 4">
      <a:srgbClr val="FDD300"/>
    </a:custClr>
    <a:custClr name="Illustration 5">
      <a:srgbClr val="ACD2FF"/>
    </a:custClr>
    <a:custClr name="Illustration 6">
      <a:srgbClr val="073973"/>
    </a:custClr>
    <a:custClr name="Illustration 7">
      <a:srgbClr val="FEB7B7"/>
    </a:custClr>
    <a:custClr name="Illustration 8">
      <a:srgbClr val="A92B1D"/>
    </a:custClr>
    <a:custClr name="Illustration 9">
      <a:srgbClr val="BB84FF"/>
    </a:custClr>
    <a:custClr name="Illustration 10">
      <a:srgbClr val="496E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ta 1">
      <a:srgbClr val="3AABF0"/>
    </a:custClr>
    <a:custClr name="Data 2">
      <a:srgbClr val="702862"/>
    </a:custClr>
    <a:custClr name="Data 3">
      <a:srgbClr val="FF6E7D"/>
    </a:custClr>
    <a:custClr name="Data 4">
      <a:srgbClr val="D6EA08"/>
    </a:custClr>
    <a:custClr name="Data 5">
      <a:srgbClr val="FF322B"/>
    </a:custClr>
    <a:custClr name="Data 6">
      <a:srgbClr val="00BDC4"/>
    </a:custClr>
    <a:custClr name="Data 7">
      <a:srgbClr val="AC0015"/>
    </a:custClr>
    <a:custClr name="Data 8">
      <a:srgbClr val="6FBC26"/>
    </a:custClr>
    <a:custClr name="Data 9">
      <a:srgbClr val="E6008C"/>
    </a:custClr>
    <a:custClr name="Data 10">
      <a:srgbClr val="664129"/>
    </a:custClr>
  </a:custClrLst>
  <a:extLst>
    <a:ext uri="{05A4C25C-085E-4340-85A3-A5531E510DB2}">
      <thm15:themeFamily xmlns:thm15="http://schemas.microsoft.com/office/thememl/2012/main" name="ELS_PPT_20211117.potx" id="{AF2D5527-4BFB-49CD-803D-AE8A4C564A4D}" vid="{F0BD70AD-5EFD-46BE-B9CF-4081C5AD7863}"/>
    </a:ext>
  </a:extLst>
</a:theme>
</file>

<file path=ppt/theme/theme3.xml><?xml version="1.0" encoding="utf-8"?>
<a:theme xmlns:a="http://schemas.openxmlformats.org/drawingml/2006/main" name="Elsevier dark">
  <a:themeElements>
    <a:clrScheme name="Elsevier_2.0_Dark">
      <a:dk1>
        <a:srgbClr val="53565A"/>
      </a:dk1>
      <a:lt1>
        <a:sysClr val="window" lastClr="FFFFFF"/>
      </a:lt1>
      <a:dk2>
        <a:srgbClr val="000000"/>
      </a:dk2>
      <a:lt2>
        <a:srgbClr val="F2F2F2"/>
      </a:lt2>
      <a:accent1>
        <a:srgbClr val="3679E0"/>
      </a:accent1>
      <a:accent2>
        <a:srgbClr val="EB6500"/>
      </a:accent2>
      <a:accent3>
        <a:srgbClr val="8E8E8E"/>
      </a:accent3>
      <a:accent4>
        <a:srgbClr val="CDE4FF"/>
      </a:accent4>
      <a:accent5>
        <a:srgbClr val="FFF0E4"/>
      </a:accent5>
      <a:accent6>
        <a:srgbClr val="DCDCDC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llustration 1">
      <a:srgbClr val="3679E0"/>
    </a:custClr>
    <a:custClr name="Illustration 2">
      <a:srgbClr val="C0F25D"/>
    </a:custClr>
    <a:custClr name="Illustration 3">
      <a:srgbClr val="661CCA"/>
    </a:custClr>
    <a:custClr name="Illustration 4">
      <a:srgbClr val="FDD300"/>
    </a:custClr>
    <a:custClr name="Illustration 5">
      <a:srgbClr val="ACD2FF"/>
    </a:custClr>
    <a:custClr name="Illustration 6">
      <a:srgbClr val="073973"/>
    </a:custClr>
    <a:custClr name="Illustration 7">
      <a:srgbClr val="FEB7B7"/>
    </a:custClr>
    <a:custClr name="Illustration 8">
      <a:srgbClr val="A92B1D"/>
    </a:custClr>
    <a:custClr name="Illustration 9">
      <a:srgbClr val="BB84FF"/>
    </a:custClr>
    <a:custClr name="Illustration 10">
      <a:srgbClr val="496E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ta 1">
      <a:srgbClr val="3AABF0"/>
    </a:custClr>
    <a:custClr name="Data 2">
      <a:srgbClr val="702862"/>
    </a:custClr>
    <a:custClr name="Data 3">
      <a:srgbClr val="FF6E7D"/>
    </a:custClr>
    <a:custClr name="Data 4">
      <a:srgbClr val="D6EA08"/>
    </a:custClr>
    <a:custClr name="Data 5">
      <a:srgbClr val="FF322B"/>
    </a:custClr>
    <a:custClr name="Data 6">
      <a:srgbClr val="00BDC4"/>
    </a:custClr>
    <a:custClr name="Data 7">
      <a:srgbClr val="AC0015"/>
    </a:custClr>
    <a:custClr name="Data 8">
      <a:srgbClr val="6FBC26"/>
    </a:custClr>
    <a:custClr name="Data 9">
      <a:srgbClr val="E6008C"/>
    </a:custClr>
    <a:custClr name="Data 10">
      <a:srgbClr val="664129"/>
    </a:custClr>
  </a:custClrLst>
  <a:extLst>
    <a:ext uri="{05A4C25C-085E-4340-85A3-A5531E510DB2}">
      <thm15:themeFamily xmlns:thm15="http://schemas.microsoft.com/office/thememl/2012/main" name="ELS_PPT_20211117.potx" id="{AF2D5527-4BFB-49CD-803D-AE8A4C564A4D}" vid="{91A861E9-5B38-4BD0-B058-E89188F8319A}"/>
    </a:ext>
  </a:extLst>
</a:theme>
</file>

<file path=ppt/theme/theme4.xml><?xml version="1.0" encoding="utf-8"?>
<a:theme xmlns:a="http://schemas.openxmlformats.org/drawingml/2006/main" name="Elsevier dark - Charts and Data">
  <a:themeElements>
    <a:clrScheme name="Elsevier_ChartsAndData">
      <a:dk1>
        <a:srgbClr val="53565A"/>
      </a:dk1>
      <a:lt1>
        <a:sysClr val="window" lastClr="FFFFFF"/>
      </a:lt1>
      <a:dk2>
        <a:srgbClr val="000000"/>
      </a:dk2>
      <a:lt2>
        <a:srgbClr val="F2F2F2"/>
      </a:lt2>
      <a:accent1>
        <a:srgbClr val="3AABF0"/>
      </a:accent1>
      <a:accent2>
        <a:srgbClr val="702862"/>
      </a:accent2>
      <a:accent3>
        <a:srgbClr val="FF6E7D"/>
      </a:accent3>
      <a:accent4>
        <a:srgbClr val="D6EA08"/>
      </a:accent4>
      <a:accent5>
        <a:srgbClr val="FF322B"/>
      </a:accent5>
      <a:accent6>
        <a:srgbClr val="00BDC4"/>
      </a:accent6>
      <a:hlink>
        <a:srgbClr val="53565A"/>
      </a:hlink>
      <a:folHlink>
        <a:srgbClr val="5356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llustration 1">
      <a:srgbClr val="3679E0"/>
    </a:custClr>
    <a:custClr name="Illustration 2">
      <a:srgbClr val="C0F25D"/>
    </a:custClr>
    <a:custClr name="Illustration 3">
      <a:srgbClr val="661CCA"/>
    </a:custClr>
    <a:custClr name="Illustration 4">
      <a:srgbClr val="FDD300"/>
    </a:custClr>
    <a:custClr name="Illustration 5">
      <a:srgbClr val="ACD2FF"/>
    </a:custClr>
    <a:custClr name="Illustration 6">
      <a:srgbClr val="073973"/>
    </a:custClr>
    <a:custClr name="Illustration 7">
      <a:srgbClr val="FEB7B7"/>
    </a:custClr>
    <a:custClr name="Illustration 8">
      <a:srgbClr val="A92B1D"/>
    </a:custClr>
    <a:custClr name="Illustration 9">
      <a:srgbClr val="BB84FF"/>
    </a:custClr>
    <a:custClr name="Illustration 10">
      <a:srgbClr val="496E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ta 1">
      <a:srgbClr val="3AABF0"/>
    </a:custClr>
    <a:custClr name="Data 2">
      <a:srgbClr val="702862"/>
    </a:custClr>
    <a:custClr name="Data 3">
      <a:srgbClr val="FF6E7D"/>
    </a:custClr>
    <a:custClr name="Data 4">
      <a:srgbClr val="D6EA08"/>
    </a:custClr>
    <a:custClr name="Data 5">
      <a:srgbClr val="FF322B"/>
    </a:custClr>
    <a:custClr name="Data 6">
      <a:srgbClr val="00BDC4"/>
    </a:custClr>
    <a:custClr name="Data 7">
      <a:srgbClr val="AC0015"/>
    </a:custClr>
    <a:custClr name="Data 8">
      <a:srgbClr val="6FBC26"/>
    </a:custClr>
    <a:custClr name="Data 9">
      <a:srgbClr val="E6008C"/>
    </a:custClr>
    <a:custClr name="Data 10">
      <a:srgbClr val="664129"/>
    </a:custClr>
  </a:custClrLst>
  <a:extLst>
    <a:ext uri="{05A4C25C-085E-4340-85A3-A5531E510DB2}">
      <thm15:themeFamily xmlns:thm15="http://schemas.microsoft.com/office/thememl/2012/main" name="ELS_PPT_20211117.potx" id="{AF2D5527-4BFB-49CD-803D-AE8A4C564A4D}" vid="{A827AD72-1E3C-496B-A642-4C319537B57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ELS_PPT_20211117</Template>
  <TotalTime>2763</TotalTime>
  <Words>597</Words>
  <Application>Microsoft Office PowerPoint</Application>
  <PresentationFormat>Apresentação na tela (16:9)</PresentationFormat>
  <Paragraphs>86</Paragraphs>
  <Slides>22</Slides>
  <Notes>3</Notes>
  <HiddenSlides>1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Courier New</vt:lpstr>
      <vt:lpstr>Elsevier light</vt:lpstr>
      <vt:lpstr>Elsevier light - Charts and Data</vt:lpstr>
      <vt:lpstr>Elsevier dark</vt:lpstr>
      <vt:lpstr>Elsevier dark - Charts and Data</vt:lpstr>
      <vt:lpstr>Apresentação do PowerPoint</vt:lpstr>
      <vt:lpstr>ScienceDirect Hoje</vt:lpstr>
      <vt:lpstr>ScienceDirect está atraindo de forma consistente mais conteúdo global</vt:lpstr>
      <vt:lpstr>O conteúdo de livros é um complemento essencial ao conteúdo de revistas</vt:lpstr>
      <vt:lpstr>O acesso a livros e a revistas em uma mesma plataforma fornece discernimentos mais significativos</vt:lpstr>
      <vt:lpstr>Busca rápida no ScienceDirect</vt:lpstr>
      <vt:lpstr>Resultados de uma busca</vt:lpstr>
      <vt:lpstr>Refinando os resultados</vt:lpstr>
      <vt:lpstr>Página do documento</vt:lpstr>
      <vt:lpstr>Detalhes do documento</vt:lpstr>
      <vt:lpstr>PlumX: Métricas dedicadas exclusivamente a documentos de informação científica </vt:lpstr>
      <vt:lpstr>Detalhes do documento</vt:lpstr>
      <vt:lpstr>Topic pages</vt:lpstr>
      <vt:lpstr>Página do PDF</vt:lpstr>
      <vt:lpstr>Busca avançada no ScienceDirect</vt:lpstr>
      <vt:lpstr>Busca avançada no ScienceDirect</vt:lpstr>
      <vt:lpstr>Seu histórico no ScienceDirect</vt:lpstr>
      <vt:lpstr>Seu histórico no ScienceDirect</vt:lpstr>
      <vt:lpstr>Seu histórico de busca</vt:lpstr>
      <vt:lpstr>O seu histórico no ScienceDirect</vt:lpstr>
      <vt:lpstr>Obrigada!</vt:lpstr>
      <vt:lpstr>Vamos ficar em contato!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Santos, Samara (ELS-CON)</dc:creator>
  <cp:lastModifiedBy>Vidal, Sergio V. (ELS-RIO)</cp:lastModifiedBy>
  <cp:revision>1</cp:revision>
  <cp:lastPrinted>2018-07-23T12:36:44Z</cp:lastPrinted>
  <dcterms:created xsi:type="dcterms:W3CDTF">2022-01-14T18:23:29Z</dcterms:created>
  <dcterms:modified xsi:type="dcterms:W3CDTF">2022-04-11T16:59:17Z</dcterms:modified>
  <cp:version>1.0.0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sedEntity">
    <vt:lpwstr>Templates</vt:lpwstr>
  </property>
  <property fmtid="{D5CDD505-2E9C-101B-9397-08002B2CF9AE}" pid="3" name="MSIP_Label_549ac42a-3eb4-4074-b885-aea26bd6241e_Enabled">
    <vt:lpwstr>true</vt:lpwstr>
  </property>
  <property fmtid="{D5CDD505-2E9C-101B-9397-08002B2CF9AE}" pid="4" name="MSIP_Label_549ac42a-3eb4-4074-b885-aea26bd6241e_SetDate">
    <vt:lpwstr>2022-01-14T18:23:31Z</vt:lpwstr>
  </property>
  <property fmtid="{D5CDD505-2E9C-101B-9397-08002B2CF9AE}" pid="5" name="MSIP_Label_549ac42a-3eb4-4074-b885-aea26bd6241e_Method">
    <vt:lpwstr>Standard</vt:lpwstr>
  </property>
  <property fmtid="{D5CDD505-2E9C-101B-9397-08002B2CF9AE}" pid="6" name="MSIP_Label_549ac42a-3eb4-4074-b885-aea26bd6241e_Name">
    <vt:lpwstr>General Business</vt:lpwstr>
  </property>
  <property fmtid="{D5CDD505-2E9C-101B-9397-08002B2CF9AE}" pid="7" name="MSIP_Label_549ac42a-3eb4-4074-b885-aea26bd6241e_SiteId">
    <vt:lpwstr>9274ee3f-9425-4109-a27f-9fb15c10675d</vt:lpwstr>
  </property>
  <property fmtid="{D5CDD505-2E9C-101B-9397-08002B2CF9AE}" pid="8" name="MSIP_Label_549ac42a-3eb4-4074-b885-aea26bd6241e_ActionId">
    <vt:lpwstr>a29f75b9-4c91-458b-9aa0-da7e3d1749db</vt:lpwstr>
  </property>
  <property fmtid="{D5CDD505-2E9C-101B-9397-08002B2CF9AE}" pid="9" name="MSIP_Label_549ac42a-3eb4-4074-b885-aea26bd6241e_ContentBits">
    <vt:lpwstr>0</vt:lpwstr>
  </property>
</Properties>
</file>